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9" r:id="rId4"/>
    <p:sldId id="260" r:id="rId5"/>
    <p:sldId id="262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79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349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151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907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66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12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40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74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04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5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766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95F40-E8A1-439E-BDC8-449B840AE751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22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Master Techniques</a:t>
            </a:r>
            <a:br>
              <a:rPr lang="en-GB" dirty="0" smtClean="0"/>
            </a:br>
            <a:r>
              <a:rPr lang="en-GB" dirty="0" smtClean="0"/>
              <a:t>To Develop Ideas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 dirty="0" smtClean="0"/>
              <a:t>C: </a:t>
            </a:r>
            <a:r>
              <a:rPr lang="en-GB" dirty="0"/>
              <a:t>Respond to ideas and starting points.</a:t>
            </a:r>
          </a:p>
          <a:p>
            <a:pPr lvl="0"/>
            <a:r>
              <a:rPr lang="en-GB" dirty="0"/>
              <a:t>Explore ideas and collect visual information.</a:t>
            </a:r>
          </a:p>
          <a:p>
            <a:pPr lvl="0"/>
            <a:r>
              <a:rPr lang="en-GB" dirty="0"/>
              <a:t>Use thick and thin brushes.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8510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17064"/>
          </a:xfrm>
        </p:spPr>
        <p:txBody>
          <a:bodyPr>
            <a:normAutofit/>
          </a:bodyPr>
          <a:lstStyle/>
          <a:p>
            <a:r>
              <a:rPr lang="en-GB" sz="3000" dirty="0" smtClean="0">
                <a:cs typeface="Calibri Light"/>
              </a:rPr>
              <a:t>How were these painting created? </a:t>
            </a:r>
            <a:br>
              <a:rPr lang="en-GB" sz="3000" dirty="0" smtClean="0">
                <a:cs typeface="Calibri Light"/>
              </a:rPr>
            </a:br>
            <a:r>
              <a:rPr lang="en-GB" sz="3000" dirty="0" smtClean="0">
                <a:cs typeface="Calibri Light"/>
              </a:rPr>
              <a:t>What tools may have been used?</a:t>
            </a:r>
            <a:r>
              <a:rPr lang="en-GB" sz="3000" dirty="0" smtClean="0">
                <a:cs typeface="Calibri Light"/>
              </a:rPr>
              <a:t> </a:t>
            </a:r>
            <a:endParaRPr lang="en-GB" sz="3000" dirty="0">
              <a:cs typeface="Calibri Light"/>
            </a:endParaRPr>
          </a:p>
        </p:txBody>
      </p:sp>
      <p:pic>
        <p:nvPicPr>
          <p:cNvPr id="4" name="Picture 4" descr="A picture containing building, table, sitting, fireplace&#10;&#10;Description automatically generated">
            <a:extLst>
              <a:ext uri="{FF2B5EF4-FFF2-40B4-BE49-F238E27FC236}">
                <a16:creationId xmlns:a16="http://schemas.microsoft.com/office/drawing/2014/main" id="{6752AC72-741D-410F-88C1-F1B3C2A37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82189"/>
            <a:ext cx="9194899" cy="527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61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water, photo, large, sitting&#10;&#10;Description automatically generated">
            <a:extLst>
              <a:ext uri="{FF2B5EF4-FFF2-40B4-BE49-F238E27FC236}">
                <a16:creationId xmlns:a16="http://schemas.microsoft.com/office/drawing/2014/main" id="{9AC98D78-EF33-432C-96F5-04C6A6F70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95" y="70090"/>
            <a:ext cx="10852029" cy="678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641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7EEDAD51-5472-448B-BF21-B026289BC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740" y="-4193"/>
            <a:ext cx="9342407" cy="686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39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388" y="613954"/>
            <a:ext cx="1020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Using different sized brushes can help us create different effects. 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88" y="1706062"/>
            <a:ext cx="5850255" cy="39746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6643" y="2239085"/>
            <a:ext cx="5686596" cy="290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78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51495" y="214107"/>
            <a:ext cx="5830756" cy="66438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6834" y="404949"/>
            <a:ext cx="175042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Task</a:t>
            </a:r>
          </a:p>
          <a:p>
            <a:endParaRPr lang="en-GB" dirty="0"/>
          </a:p>
          <a:p>
            <a:r>
              <a:rPr lang="en-GB" dirty="0" smtClean="0"/>
              <a:t>(Available as a word document on class pages)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1929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Resourcing art supplies at home…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Be creative!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312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64</Words>
  <Application>Microsoft Office PowerPoint</Application>
  <PresentationFormat>Widescreen</PresentationFormat>
  <Paragraphs>11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LO: To Master Techniques To Develop Ideas</vt:lpstr>
      <vt:lpstr>How were these painting created?  What tools may have been used? </vt:lpstr>
      <vt:lpstr>PowerPoint Presentation</vt:lpstr>
      <vt:lpstr>PowerPoint Presentation</vt:lpstr>
      <vt:lpstr>PowerPoint Presentation</vt:lpstr>
      <vt:lpstr>PowerPoint Presentation</vt:lpstr>
      <vt:lpstr>Resourcing art supplies at home…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Master Techniques To Develop Ideas</dc:title>
  <dc:creator>Sophie Corah</dc:creator>
  <cp:lastModifiedBy>Sophie Corah</cp:lastModifiedBy>
  <cp:revision>2</cp:revision>
  <dcterms:created xsi:type="dcterms:W3CDTF">2021-01-11T15:52:29Z</dcterms:created>
  <dcterms:modified xsi:type="dcterms:W3CDTF">2021-01-11T16:42:27Z</dcterms:modified>
</cp:coreProperties>
</file>