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E3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42" d="100"/>
          <a:sy n="42" d="100"/>
        </p:scale>
        <p:origin x="7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2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298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88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05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08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045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309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382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9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24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170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E3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C5257-DFA9-473A-92FE-B4FDF6DDC27A}" type="datetimeFigureOut">
              <a:rPr lang="en-GB" smtClean="0"/>
              <a:t>12/10/2020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82C2B-E433-4065-B9D8-8D719CDB6B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897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460"/>
            <a:ext cx="12201527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844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541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50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121" y="0"/>
            <a:ext cx="6355080" cy="3499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9875" y="3813155"/>
            <a:ext cx="105208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100          +             60              +           5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1125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271" y="1120140"/>
            <a:ext cx="5305629" cy="30689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33060" y="3767435"/>
            <a:ext cx="6480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hundreds  +   0   +   0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1929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054" y="526560"/>
            <a:ext cx="10761815" cy="57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374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13" y="623719"/>
            <a:ext cx="10439041" cy="554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45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94" y="242730"/>
            <a:ext cx="11268806" cy="551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368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2020-10-12T14:57:41Z</dcterms:created>
  <dcterms:modified xsi:type="dcterms:W3CDTF">2020-10-12T14:58:26Z</dcterms:modified>
</cp:coreProperties>
</file>