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7" r:id="rId9"/>
    <p:sldId id="278" r:id="rId10"/>
    <p:sldId id="279" r:id="rId11"/>
    <p:sldId id="280" r:id="rId12"/>
    <p:sldId id="264" r:id="rId13"/>
    <p:sldId id="281" r:id="rId14"/>
    <p:sldId id="265" r:id="rId15"/>
    <p:sldId id="266" r:id="rId16"/>
    <p:sldId id="270" r:id="rId17"/>
    <p:sldId id="267" r:id="rId18"/>
    <p:sldId id="26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6C9D8-E88A-4F15-968D-7288DC7EAE7A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71842B-F3B4-468A-A359-CC7B64D209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252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B66740FA-97F3-4354-84C5-CAE1402DF83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FC427FE6-9DF3-4860-8610-2E23A6620D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A19FEBB7-C2D5-497F-8430-4A2CF84D25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A3499C-50A6-44E1-A7CC-B647F8B8ACC5}" type="slidenum"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449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301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10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57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98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849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87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911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407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615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7534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286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9893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9246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431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00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3606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0E4C586C-F807-4075-848A-A45135729DA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4941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4DE3C3A-97AF-457E-82BA-8AB915EE56A2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31FBCCD-12E7-400E-8A30-340245A62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736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bbc.co.uk/bitesize/topics/z9bbkqt/articles/z2ym2p3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1192F-92BA-4776-821F-169AB77776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091096-5B5A-42AE-9CF0-20D57F437C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100" cap="none" dirty="0">
                <a:latin typeface="Comic Sans MS" panose="030F0702030302020204" pitchFamily="66" charset="0"/>
              </a:rPr>
              <a:t>LO: To understand evolution and inheritance</a:t>
            </a:r>
          </a:p>
          <a:p>
            <a:r>
              <a:rPr lang="en-GB" sz="2100" cap="none" dirty="0">
                <a:latin typeface="Comic Sans MS" panose="030F0702030302020204" pitchFamily="66" charset="0"/>
              </a:rPr>
              <a:t>	To work scientifically</a:t>
            </a:r>
          </a:p>
          <a:p>
            <a:r>
              <a:rPr lang="en-GB" sz="2100" cap="none" dirty="0">
                <a:latin typeface="Comic Sans MS" panose="030F0702030302020204" pitchFamily="66" charset="0"/>
              </a:rPr>
              <a:t>C: Evolution</a:t>
            </a:r>
          </a:p>
        </p:txBody>
      </p:sp>
    </p:spTree>
    <p:extLst>
      <p:ext uri="{BB962C8B-B14F-4D97-AF65-F5344CB8AC3E}">
        <p14:creationId xmlns:p14="http://schemas.microsoft.com/office/powerpoint/2010/main" val="1421709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D696A-D7B6-4F42-8822-C5F17C5BF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25D51-D109-4100-AF8A-360527B96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facts did you learn about the three key evolution scientists (Anning, Darwin and Wallace) last week?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Charles Darwin - Theory, Book &amp;amp; Quotes - Biography">
            <a:extLst>
              <a:ext uri="{FF2B5EF4-FFF2-40B4-BE49-F238E27FC236}">
                <a16:creationId xmlns:a16="http://schemas.microsoft.com/office/drawing/2014/main" id="{B956060C-0D06-4D58-A131-D67B13A04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746" y="3638746"/>
            <a:ext cx="3219254" cy="321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Alfred Russel Wallace - Wikipedia">
            <a:extLst>
              <a:ext uri="{FF2B5EF4-FFF2-40B4-BE49-F238E27FC236}">
                <a16:creationId xmlns:a16="http://schemas.microsoft.com/office/drawing/2014/main" id="{73507C3B-F498-4507-9651-14B72CA9E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379" y="3638745"/>
            <a:ext cx="2200569" cy="321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Mary Anning - Wikipedia">
            <a:extLst>
              <a:ext uri="{FF2B5EF4-FFF2-40B4-BE49-F238E27FC236}">
                <a16:creationId xmlns:a16="http://schemas.microsoft.com/office/drawing/2014/main" id="{904083B1-C0D2-4BDC-829F-C9B9B601C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130"/>
          <a:stretch/>
        </p:blipFill>
        <p:spPr bwMode="auto">
          <a:xfrm>
            <a:off x="7717124" y="3638745"/>
            <a:ext cx="1689255" cy="321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055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AEC53-8E32-4830-B782-751F5DF3E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77840-0E5B-48FB-9EC0-B67D9D26A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These scientists used processes to develop their theories, for example finding and using the fossil record, observing living things and their environments, looking for patterns in nature etc.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It is this scientific approach that has given rise and helped to support theories of evolution. </a:t>
            </a:r>
          </a:p>
        </p:txBody>
      </p:sp>
    </p:spTree>
    <p:extLst>
      <p:ext uri="{BB962C8B-B14F-4D97-AF65-F5344CB8AC3E}">
        <p14:creationId xmlns:p14="http://schemas.microsoft.com/office/powerpoint/2010/main" val="696098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236E7-2987-4540-AA4F-F8523FFC9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100E1-2D94-4465-8C48-30D4488ED4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789658"/>
            <a:ext cx="4202237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theory?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i="1" dirty="0">
                <a:latin typeface="Comic Sans MS" panose="030F0702030302020204" pitchFamily="66" charset="0"/>
              </a:rPr>
              <a:t>A theory is a logical idea based on the interpretation of scientific investigations, observations and evidence.</a:t>
            </a:r>
          </a:p>
        </p:txBody>
      </p:sp>
      <p:pic>
        <p:nvPicPr>
          <p:cNvPr id="1026" name="Picture 2" descr="In Theory There Is No Difference Between Theory And Practice. In Practice  There Is. | GreenBook">
            <a:extLst>
              <a:ext uri="{FF2B5EF4-FFF2-40B4-BE49-F238E27FC236}">
                <a16:creationId xmlns:a16="http://schemas.microsoft.com/office/drawing/2014/main" id="{FE201BCC-6812-4AB3-B1B2-87EA9CEDF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660" y="2699591"/>
            <a:ext cx="6396659" cy="3596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134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F7A7B-2E42-4D38-A7D7-8A8DE75A1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What is a fossil?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How are fossils formed?</a:t>
            </a:r>
            <a:endParaRPr lang="en-GB" sz="5400" dirty="0"/>
          </a:p>
        </p:txBody>
      </p:sp>
      <p:pic>
        <p:nvPicPr>
          <p:cNvPr id="2050" name="Picture 2" descr="FOSSIL (noun) definition and synonyms | Macmillan Dictionary">
            <a:extLst>
              <a:ext uri="{FF2B5EF4-FFF2-40B4-BE49-F238E27FC236}">
                <a16:creationId xmlns:a16="http://schemas.microsoft.com/office/drawing/2014/main" id="{39414F39-07CD-4A3B-B94C-635A6E3E1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096" y="3192841"/>
            <a:ext cx="6655904" cy="353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ossil colour studies are changing our idea of how dinosaurs looked |  Research and Innovation">
            <a:extLst>
              <a:ext uri="{FF2B5EF4-FFF2-40B4-BE49-F238E27FC236}">
                <a16:creationId xmlns:a16="http://schemas.microsoft.com/office/drawing/2014/main" id="{1536D118-C759-4FF3-9CD1-879DBDA7B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6572"/>
            <a:ext cx="6302098" cy="354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150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6867B-55EC-4568-8602-299F68041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E3B27-4FAE-4A91-978C-DB3A2496A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18" y="2603500"/>
            <a:ext cx="5198165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Fossils are the stone remains of dead animals or plants.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Fossils are usually the skeletons of animals and plants, but not always.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Fossils can also be things made by animals like footprints or waste!</a:t>
            </a:r>
          </a:p>
        </p:txBody>
      </p:sp>
      <p:pic>
        <p:nvPicPr>
          <p:cNvPr id="3074" name="Picture 2" descr="Do Fossil Fuels Really Come from Fossils? | Britannica">
            <a:extLst>
              <a:ext uri="{FF2B5EF4-FFF2-40B4-BE49-F238E27FC236}">
                <a16:creationId xmlns:a16="http://schemas.microsoft.com/office/drawing/2014/main" id="{67877E5B-DDC8-40B4-88CD-302ED8F13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220" y="2603500"/>
            <a:ext cx="6379780" cy="425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08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E15F9-B421-46C6-B86A-A708CD170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u="sng" dirty="0">
                <a:latin typeface="Comic Sans MS" panose="030F0702030302020204" pitchFamily="66" charset="0"/>
                <a:hlinkClick r:id="rId2"/>
              </a:rPr>
              <a:t>https://www.bbc.co.uk/bitesize/topics/z9bbkqt/articles/z2ym2p3</a:t>
            </a:r>
            <a:r>
              <a:rPr lang="en-GB" sz="2000" u="sng" dirty="0">
                <a:latin typeface="Comic Sans MS" panose="030F0702030302020204" pitchFamily="66" charset="0"/>
              </a:rPr>
              <a:t>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D43DC2-D9DC-46D3-8263-DB2782BAC1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83" t="21015" r="18665" b="13822"/>
          <a:stretch/>
        </p:blipFill>
        <p:spPr>
          <a:xfrm>
            <a:off x="2191365" y="2389094"/>
            <a:ext cx="7809271" cy="446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07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370F7B37-7968-4B13-ACE1-B75D62EA29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6" t="2357" r="5104" b="3234"/>
          <a:stretch/>
        </p:blipFill>
        <p:spPr>
          <a:xfrm>
            <a:off x="1958898" y="401445"/>
            <a:ext cx="8270952" cy="6027930"/>
          </a:xfrm>
          <a:prstGeom prst="roundRect">
            <a:avLst>
              <a:gd name="adj" fmla="val 3093"/>
            </a:avLst>
          </a:prstGeom>
        </p:spPr>
      </p:pic>
      <p:sp>
        <p:nvSpPr>
          <p:cNvPr id="16387" name="Title 1">
            <a:extLst>
              <a:ext uri="{FF2B5EF4-FFF2-40B4-BE49-F238E27FC236}">
                <a16:creationId xmlns:a16="http://schemas.microsoft.com/office/drawing/2014/main" id="{9A68EC53-291C-406C-839B-00B84C6F53C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5963" y="765175"/>
            <a:ext cx="8220075" cy="708025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How is a Fossil Made?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2D5B7A-C938-43A5-9EA5-EDFBC0518A6C}"/>
              </a:ext>
            </a:extLst>
          </p:cNvPr>
          <p:cNvSpPr/>
          <p:nvPr/>
        </p:nvSpPr>
        <p:spPr>
          <a:xfrm>
            <a:off x="2274888" y="5411789"/>
            <a:ext cx="7632700" cy="700087"/>
          </a:xfrm>
          <a:prstGeom prst="rect">
            <a:avLst/>
          </a:prstGeom>
          <a:solidFill>
            <a:srgbClr val="5F3939"/>
          </a:solidFill>
        </p:spPr>
        <p:txBody>
          <a:bodyPr lIns="252000" tIns="72000" rIns="252000" bIns="72000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An animal or creature dies. Its remains get covered in mud and dirt over time.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8299F55-84FD-452B-9C85-1DF43CFC6D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1" t="2484" r="5208" b="2784"/>
          <a:stretch/>
        </p:blipFill>
        <p:spPr>
          <a:xfrm>
            <a:off x="1952626" y="390525"/>
            <a:ext cx="8286749" cy="6076950"/>
          </a:xfrm>
          <a:prstGeom prst="roundRect">
            <a:avLst>
              <a:gd name="adj" fmla="val 3142"/>
            </a:avLst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A5EE36-0D92-46F0-88D4-F8135F8680EA}"/>
              </a:ext>
            </a:extLst>
          </p:cNvPr>
          <p:cNvSpPr/>
          <p:nvPr/>
        </p:nvSpPr>
        <p:spPr>
          <a:xfrm>
            <a:off x="2279650" y="5133976"/>
            <a:ext cx="7632700" cy="923925"/>
          </a:xfrm>
          <a:prstGeom prst="rect">
            <a:avLst/>
          </a:prstGeom>
          <a:solidFill>
            <a:srgbClr val="5F3939"/>
          </a:solidFill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Over thousands of years, pressure builds up from all the layers of rock and mud covering the skeleton. The skeleton is dissolved by ground water. This makes a perfect mould of the skeleton.</a:t>
            </a:r>
          </a:p>
        </p:txBody>
      </p:sp>
      <p:sp>
        <p:nvSpPr>
          <p:cNvPr id="17412" name="Title 1">
            <a:extLst>
              <a:ext uri="{FF2B5EF4-FFF2-40B4-BE49-F238E27FC236}">
                <a16:creationId xmlns:a16="http://schemas.microsoft.com/office/drawing/2014/main" id="{55B71FD5-0A12-4B4B-8E39-2107AEE7DCC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5963" y="765175"/>
            <a:ext cx="8220075" cy="708025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How is a Fossil Made?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02CE168-C253-4BA0-97F6-3AD26C43E9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7" t="2634" r="4895" b="3233"/>
          <a:stretch/>
        </p:blipFill>
        <p:spPr>
          <a:xfrm>
            <a:off x="1952625" y="419101"/>
            <a:ext cx="8267701" cy="6019799"/>
          </a:xfrm>
          <a:prstGeom prst="roundRect">
            <a:avLst>
              <a:gd name="adj" fmla="val 3027"/>
            </a:avLst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BB9CDAC-FBFB-47E0-910C-3C8875295151}"/>
              </a:ext>
            </a:extLst>
          </p:cNvPr>
          <p:cNvSpPr/>
          <p:nvPr/>
        </p:nvSpPr>
        <p:spPr>
          <a:xfrm>
            <a:off x="2279650" y="5160963"/>
            <a:ext cx="7632700" cy="1016000"/>
          </a:xfrm>
          <a:prstGeom prst="rect">
            <a:avLst/>
          </a:prstGeom>
          <a:solidFill>
            <a:srgbClr val="5F3939"/>
          </a:solidFill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alt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Minerals in the ground water begin to fill the mould of the skeleton. These minerals form rock within the mould (this takes at least 10,000 years).</a:t>
            </a:r>
          </a:p>
        </p:txBody>
      </p:sp>
      <p:sp>
        <p:nvSpPr>
          <p:cNvPr id="18436" name="Title 1">
            <a:extLst>
              <a:ext uri="{FF2B5EF4-FFF2-40B4-BE49-F238E27FC236}">
                <a16:creationId xmlns:a16="http://schemas.microsoft.com/office/drawing/2014/main" id="{B093D470-F28D-4817-86DF-606BF0AC4A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5963" y="765175"/>
            <a:ext cx="8220075" cy="708025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How is a Fossil Made?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100A8D1-001A-47CE-BE92-0BFDCE11CF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" t="2635" r="5103" b="2882"/>
          <a:stretch/>
        </p:blipFill>
        <p:spPr>
          <a:xfrm>
            <a:off x="1947747" y="401445"/>
            <a:ext cx="8307659" cy="6021659"/>
          </a:xfrm>
          <a:prstGeom prst="roundRect">
            <a:avLst>
              <a:gd name="adj" fmla="val 3476"/>
            </a:avLst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77850A-6D2E-466A-9FE8-41DE353CBC54}"/>
              </a:ext>
            </a:extLst>
          </p:cNvPr>
          <p:cNvSpPr/>
          <p:nvPr/>
        </p:nvSpPr>
        <p:spPr>
          <a:xfrm>
            <a:off x="2286000" y="5411788"/>
            <a:ext cx="7632700" cy="646112"/>
          </a:xfrm>
          <a:prstGeom prst="rect">
            <a:avLst/>
          </a:prstGeom>
          <a:solidFill>
            <a:srgbClr val="5F3939"/>
          </a:solidFill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Finally all that’s left is a perfect fossilised skeleton. Over time, the layers of rock and earth erode away leaving the fossil to be found.</a:t>
            </a:r>
          </a:p>
        </p:txBody>
      </p:sp>
      <p:sp>
        <p:nvSpPr>
          <p:cNvPr id="20484" name="Title 1">
            <a:extLst>
              <a:ext uri="{FF2B5EF4-FFF2-40B4-BE49-F238E27FC236}">
                <a16:creationId xmlns:a16="http://schemas.microsoft.com/office/drawing/2014/main" id="{C361DEFF-5C97-4558-9187-AC179C6FAAC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5963" y="765175"/>
            <a:ext cx="8220075" cy="708025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How is a Fossil Made?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D0733-81D4-47E9-ADDA-2DA3478EB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B3974-241A-40EE-9BAD-002F8603E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19" y="2404718"/>
            <a:ext cx="6211956" cy="3416300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 process of fossilisation needs very specific conditions which means that the ‘fossil record’ can often seem sparse.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How do we know when creatures lived from fossils?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By aging the rock.</a:t>
            </a:r>
          </a:p>
          <a:p>
            <a:endParaRPr lang="en-GB" sz="2100" i="1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The deeper the fossil is found, the older it is likely to be as older rock is generally further into the earth.</a:t>
            </a:r>
          </a:p>
          <a:p>
            <a:endParaRPr lang="en-GB" sz="2100" i="1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Determining Relative Ages ( Read ) | Earth Science | CK-12 Foundation">
            <a:extLst>
              <a:ext uri="{FF2B5EF4-FFF2-40B4-BE49-F238E27FC236}">
                <a16:creationId xmlns:a16="http://schemas.microsoft.com/office/drawing/2014/main" id="{75288DC7-20E9-458F-B489-6F1C08CA7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512" y="2737489"/>
            <a:ext cx="5025887" cy="317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7225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09CB6-FB9C-48DF-B4D8-FA9A5D20D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0A6A20-5226-432B-9758-B0DA1B0F45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can fossils tell us about?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i="1" dirty="0">
                <a:latin typeface="Comic Sans MS" panose="030F0702030302020204" pitchFamily="66" charset="0"/>
              </a:rPr>
              <a:t>Anatomy, movements (footprints), behaviour (nests) etc.</a:t>
            </a:r>
            <a:endParaRPr lang="en-GB" sz="2100" dirty="0"/>
          </a:p>
        </p:txBody>
      </p:sp>
      <p:pic>
        <p:nvPicPr>
          <p:cNvPr id="5122" name="Picture 2" descr="How do you teach kids about fossils? – Dinosaur Toys Online">
            <a:extLst>
              <a:ext uri="{FF2B5EF4-FFF2-40B4-BE49-F238E27FC236}">
                <a16:creationId xmlns:a16="http://schemas.microsoft.com/office/drawing/2014/main" id="{6D784C1D-DA8D-4D88-8FA7-BD021F54C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7038"/>
            <a:ext cx="4999383" cy="266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inosaur Footprints and Trackmarks">
            <a:extLst>
              <a:ext uri="{FF2B5EF4-FFF2-40B4-BE49-F238E27FC236}">
                <a16:creationId xmlns:a16="http://schemas.microsoft.com/office/drawing/2014/main" id="{510C48EF-C484-4B4B-BA8B-934B603C7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383" y="4202870"/>
            <a:ext cx="3538330" cy="265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 rare discovery: 15 baby dinosaurs in one nest">
            <a:extLst>
              <a:ext uri="{FF2B5EF4-FFF2-40B4-BE49-F238E27FC236}">
                <a16:creationId xmlns:a16="http://schemas.microsoft.com/office/drawing/2014/main" id="{F2A5A9D5-BE05-461D-9DA5-E390C932F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712" y="4196751"/>
            <a:ext cx="3654287" cy="266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034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3E048-3194-4C08-952F-3DC18334A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09EDE5-41AB-4BFC-A045-D58BFC90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7362881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Today, you are going to have a go at being evolutionary scientists!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will be given some of the evidence and observations available to Anning, Darwin and Wallace.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will need to try to identify ways in which your evidence supports the evolutionary theory.</a:t>
            </a:r>
          </a:p>
        </p:txBody>
      </p:sp>
      <p:pic>
        <p:nvPicPr>
          <p:cNvPr id="6146" name="Picture 2" descr="Download Explore Teacher Observation, Circle Time, And More - Observation  Png - Full Size PNG Image - PNGkit">
            <a:extLst>
              <a:ext uri="{FF2B5EF4-FFF2-40B4-BE49-F238E27FC236}">
                <a16:creationId xmlns:a16="http://schemas.microsoft.com/office/drawing/2014/main" id="{B6F367CF-2B12-4D28-894D-16FF4796E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190" y="2255554"/>
            <a:ext cx="3405809" cy="460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701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BF6C8-62E9-4028-854A-7D41A1781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FF35F9-66D9-49AD-9DDF-16C7C3FBBB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544" y="2434535"/>
            <a:ext cx="11280912" cy="3924300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Look at the scientist’s challenges on the website and the associated evidence along with the theory that the evidence should back up.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You will need to study the evidence in order to draw logical conclusions to back up the theories.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819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FE60E-C4D8-4F49-8ABB-DD5383B78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6C279-80C1-446D-AE67-1F950EFF8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484" y="2335143"/>
            <a:ext cx="11298777" cy="3416300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The fossil record is relatively patchy due to the tricky and very unique circumstances under which fossils are formed. New discoveries often challenge current thinking.</a:t>
            </a:r>
          </a:p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Choose one of the ‘what if’ questions below and write what you think might happen if the scenario actually happened:</a:t>
            </a:r>
          </a:p>
          <a:p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A30CD0-1D53-499B-B65B-6463D3116E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89" t="19275" r="50598" b="43044"/>
          <a:stretch/>
        </p:blipFill>
        <p:spPr>
          <a:xfrm>
            <a:off x="9067748" y="4502426"/>
            <a:ext cx="2935408" cy="23555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755ED4-1BC1-40D1-8236-5B67C6DB30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102" r="23587" b="15217"/>
          <a:stretch/>
        </p:blipFill>
        <p:spPr>
          <a:xfrm>
            <a:off x="6096000" y="4122315"/>
            <a:ext cx="2935408" cy="23555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5DDFF2-089D-43B5-A5A2-9A4C42B830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337" t="23188" r="51250" b="39130"/>
          <a:stretch/>
        </p:blipFill>
        <p:spPr>
          <a:xfrm>
            <a:off x="3103620" y="4502426"/>
            <a:ext cx="2935408" cy="23555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F8C1C3-7A1C-4333-BC42-4E0F885A8B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706" t="50185" r="22881" b="10869"/>
          <a:stretch/>
        </p:blipFill>
        <p:spPr>
          <a:xfrm>
            <a:off x="168212" y="4043293"/>
            <a:ext cx="2935408" cy="243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945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ABE9E-052F-4CA7-A673-E07D6D249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E8113-ADED-4FD3-AB20-4C39E3013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493780"/>
            <a:ext cx="8761413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All three key evolution scientists (and scientists today) face scrutiny from others in the world or science (and religion) where counter-arguments or even ridicule may even be expressed.</a:t>
            </a:r>
          </a:p>
          <a:p>
            <a:pPr marL="0" indent="0">
              <a:buNone/>
            </a:pP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Charles Darwin - Theory, Book &amp;amp; Quotes - Biography">
            <a:extLst>
              <a:ext uri="{FF2B5EF4-FFF2-40B4-BE49-F238E27FC236}">
                <a16:creationId xmlns:a16="http://schemas.microsoft.com/office/drawing/2014/main" id="{EA5FE661-8350-4B49-AC70-9C9E68F8A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746" y="3638746"/>
            <a:ext cx="3219254" cy="321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Alfred Russel Wallace - Wikipedia">
            <a:extLst>
              <a:ext uri="{FF2B5EF4-FFF2-40B4-BE49-F238E27FC236}">
                <a16:creationId xmlns:a16="http://schemas.microsoft.com/office/drawing/2014/main" id="{74FD8D22-5490-4E84-89DD-643ECBB24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379" y="3638745"/>
            <a:ext cx="2200569" cy="321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Mary Anning - Wikipedia">
            <a:extLst>
              <a:ext uri="{FF2B5EF4-FFF2-40B4-BE49-F238E27FC236}">
                <a16:creationId xmlns:a16="http://schemas.microsoft.com/office/drawing/2014/main" id="{38297163-6A7D-4E31-BE1C-DAB4709481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130"/>
          <a:stretch/>
        </p:blipFill>
        <p:spPr bwMode="auto">
          <a:xfrm>
            <a:off x="7717124" y="3638745"/>
            <a:ext cx="1689255" cy="321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4063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49BA5-11C8-4C42-9BCE-1B1C6CF06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74795-A026-4B12-9DA0-CFF4206B44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6239759" cy="341630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If this was represented by an hour – in the overall history of the Earth, humans appeared only in the last minute!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593ED7-42B0-4CD4-BF52-6B0BBF8F5C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69" t="18261" r="37717" b="6232"/>
          <a:stretch/>
        </p:blipFill>
        <p:spPr>
          <a:xfrm>
            <a:off x="7581405" y="14357"/>
            <a:ext cx="4610595" cy="684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9481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39</TotalTime>
  <Words>596</Words>
  <Application>Microsoft Office PowerPoint</Application>
  <PresentationFormat>Widescreen</PresentationFormat>
  <Paragraphs>51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Century Gothic</vt:lpstr>
      <vt:lpstr>Comic Sans MS</vt:lpstr>
      <vt:lpstr>Twinkl SemiBold</vt:lpstr>
      <vt:lpstr>Wingdings 3</vt:lpstr>
      <vt:lpstr>Ion Boardroom</vt:lpstr>
      <vt:lpstr>PowerPoint Presentation</vt:lpstr>
      <vt:lpstr>Starter</vt:lpstr>
      <vt:lpstr>Starter </vt:lpstr>
      <vt:lpstr>Starter </vt:lpstr>
      <vt:lpstr>What is a fossil? How are fossils formed?</vt:lpstr>
      <vt:lpstr>PowerPoint Presentation</vt:lpstr>
      <vt:lpstr>https://www.bbc.co.uk/bitesize/topics/z9bbkqt/articles/z2ym2p3 </vt:lpstr>
      <vt:lpstr>How is a Fossil Made?</vt:lpstr>
      <vt:lpstr>How is a Fossil Made?</vt:lpstr>
      <vt:lpstr>How is a Fossil Made?</vt:lpstr>
      <vt:lpstr>How is a Fossil Made?</vt:lpstr>
      <vt:lpstr>PowerPoint Presentation</vt:lpstr>
      <vt:lpstr>PowerPoint Presentation</vt:lpstr>
      <vt:lpstr>PowerPoint Presentation</vt:lpstr>
      <vt:lpstr>Activity </vt:lpstr>
      <vt:lpstr>Red Pen</vt:lpstr>
      <vt:lpstr>Plenary </vt:lpstr>
      <vt:lpstr>Plenary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2021-09-28T16:35:58Z</dcterms:created>
  <dcterms:modified xsi:type="dcterms:W3CDTF">2021-10-02T13:02:49Z</dcterms:modified>
</cp:coreProperties>
</file>