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61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79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28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28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32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06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311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474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058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930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257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FE170-4121-429D-B4CE-6CDCCB5C30C0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BBDC8-2FAC-44BA-BDD6-BD08EAD50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045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supermovers/ks2-english-conjunctions-with-laura-bubble/zv4hd6f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wwp8mn/articles/zqk37p3" TargetMode="External"/><Relationship Id="rId2" Type="http://schemas.openxmlformats.org/officeDocument/2006/relationships/hyperlink" Target="https://www.bbc.co.uk/bitesize/topics/zwwp8mn/articles/z9wvqhv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82593" y="4778349"/>
            <a:ext cx="5471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KS2 English: Conjunctions with Laura Bubble - BBC Teach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945330" y="1605743"/>
            <a:ext cx="694613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Thursday 30 September 2021</a:t>
            </a:r>
          </a:p>
          <a:p>
            <a:endParaRPr lang="en-GB" sz="3200" u="sng" dirty="0" smtClean="0">
              <a:latin typeface="Comic Sans MS" panose="030F0702030302020204" pitchFamily="66" charset="0"/>
            </a:endParaRPr>
          </a:p>
          <a:p>
            <a:r>
              <a:rPr lang="en-GB" sz="3200" u="sng" dirty="0" smtClean="0">
                <a:latin typeface="Comic Sans MS" panose="030F0702030302020204" pitchFamily="66" charset="0"/>
              </a:rPr>
              <a:t>LO: To use sentences appropriately</a:t>
            </a:r>
          </a:p>
          <a:p>
            <a:r>
              <a:rPr lang="en-GB" sz="3200" u="sng" dirty="0" smtClean="0">
                <a:latin typeface="Comic Sans MS" panose="030F0702030302020204" pitchFamily="66" charset="0"/>
              </a:rPr>
              <a:t>C: Robin Hood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815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5999" y="1444410"/>
            <a:ext cx="4962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What are coordinating conjunctions? - BBC </a:t>
            </a:r>
            <a:r>
              <a:rPr lang="en-GB" dirty="0" err="1" smtClean="0">
                <a:hlinkClick r:id="rId2"/>
              </a:rPr>
              <a:t>Bitesize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218128" y="5246389"/>
            <a:ext cx="5077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3"/>
              </a:rPr>
              <a:t>What are subordinating conjunctions? - BBC </a:t>
            </a:r>
            <a:r>
              <a:rPr lang="en-GB" dirty="0" err="1" smtClean="0">
                <a:hlinkClick r:id="rId3"/>
              </a:rPr>
              <a:t>Bitesize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159" y="524978"/>
            <a:ext cx="5024949" cy="34983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7916" y="2961473"/>
            <a:ext cx="5081246" cy="356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327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1023" y="1133545"/>
            <a:ext cx="1034610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Write your expanded noun phrases from Monday, into full sentences.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u="sng" dirty="0" smtClean="0">
                <a:latin typeface="Comic Sans MS" panose="030F0702030302020204" pitchFamily="66" charset="0"/>
              </a:rPr>
              <a:t>Next step: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Extend each sentence using a co-ordinating conjunction or subordinating conjunction.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i="1" u="sng" dirty="0" smtClean="0">
                <a:latin typeface="Comic Sans MS" panose="030F0702030302020204" pitchFamily="66" charset="0"/>
              </a:rPr>
              <a:t>Remember</a:t>
            </a:r>
            <a:r>
              <a:rPr lang="en-GB" sz="2000" u="sng" dirty="0" smtClean="0">
                <a:latin typeface="Comic Sans MS" panose="030F0702030302020204" pitchFamily="66" charset="0"/>
              </a:rPr>
              <a:t> </a:t>
            </a:r>
            <a:endParaRPr lang="en-GB" sz="2000" u="sng" dirty="0">
              <a:latin typeface="Comic Sans MS" panose="030F0702030302020204" pitchFamily="66" charset="0"/>
            </a:endParaRP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P</a:t>
            </a:r>
            <a:r>
              <a:rPr lang="en-GB" sz="2000" dirty="0" smtClean="0">
                <a:latin typeface="Comic Sans MS" panose="030F0702030302020204" pitchFamily="66" charset="0"/>
              </a:rPr>
              <a:t>unctuate your sentences correctly with capital letters and full stops.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Read through your sentences to check that they make sense.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Ensure there is a comma between two adjectives.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Only one conjunction per sentence!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04935" y="5007147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US" b="1" i="0" u="none" strike="noStrike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Challenge: </a:t>
            </a:r>
            <a:r>
              <a:rPr lang="en-US" b="0" i="0" u="none" strike="noStrike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Can you start your sentence with a subordinating conjunction?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endParaRPr lang="en-US" b="0" i="0" dirty="0" smtClean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b="0" i="0" u="none" strike="noStrike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Write it out with the subordinating conjunction in the middle of the sentence and then write it out again with the conjunction at the beginning of the sentence!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40756" y="360217"/>
            <a:ext cx="17283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Activity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3251200" y="2586182"/>
            <a:ext cx="646545" cy="54494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02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2516" y="614851"/>
            <a:ext cx="11056232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Example: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Expanded noun phrase</a:t>
            </a:r>
            <a:r>
              <a:rPr lang="en-GB" dirty="0" smtClean="0">
                <a:latin typeface="Comic Sans MS" panose="030F0702030302020204" pitchFamily="66" charset="0"/>
              </a:rPr>
              <a:t>: His long, bushy beard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Extended sentence: </a:t>
            </a:r>
            <a:r>
              <a:rPr lang="en-GB" dirty="0" smtClean="0">
                <a:latin typeface="Comic Sans MS" panose="030F0702030302020204" pitchFamily="66" charset="0"/>
              </a:rPr>
              <a:t>Food gets trapped in his long, bushy beard.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Conjunction added: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Since </a:t>
            </a:r>
            <a:r>
              <a:rPr lang="en-GB" dirty="0" smtClean="0">
                <a:latin typeface="Comic Sans MS" panose="030F0702030302020204" pitchFamily="66" charset="0"/>
              </a:rPr>
              <a:t>food gets trapped in his long, bushy beard, he has decided to cut it.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He has decided to cut his long, bushy beard,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since</a:t>
            </a:r>
            <a:r>
              <a:rPr lang="en-GB" dirty="0" smtClean="0">
                <a:latin typeface="Comic Sans MS" panose="030F0702030302020204" pitchFamily="66" charset="0"/>
              </a:rPr>
              <a:t> food gets trapped in it.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Example: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Her long, deadly sword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Her long, deadly sword pierced the chest of the intruder.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Before</a:t>
            </a:r>
            <a:r>
              <a:rPr lang="en-GB" dirty="0" smtClean="0">
                <a:latin typeface="Comic Sans MS" panose="030F0702030302020204" pitchFamily="66" charset="0"/>
              </a:rPr>
              <a:t> her long, deadly sword pierced the chest of the intruder, she screamed to Robin for backup.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She screamed to Robin for backup,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before</a:t>
            </a:r>
            <a:r>
              <a:rPr lang="en-GB" dirty="0" smtClean="0">
                <a:latin typeface="Comic Sans MS" panose="030F0702030302020204" pitchFamily="66" charset="0"/>
              </a:rPr>
              <a:t> her long, deadly sword pierced the chest of the intruder.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758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091" y="1357746"/>
            <a:ext cx="102654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Some sharp, pointy arrows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Some sharp, pointy arrows were ready to take action.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Some sharp, pointy arrows were ready to take action,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whenever </a:t>
            </a:r>
            <a:r>
              <a:rPr lang="en-GB" dirty="0" smtClean="0">
                <a:latin typeface="Comic Sans MS" panose="030F0702030302020204" pitchFamily="66" charset="0"/>
              </a:rPr>
              <a:t>Will felt unnerved. 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Whenever</a:t>
            </a:r>
            <a:r>
              <a:rPr lang="en-GB" dirty="0" smtClean="0">
                <a:latin typeface="Comic Sans MS" panose="030F0702030302020204" pitchFamily="66" charset="0"/>
              </a:rPr>
              <a:t> Will felt unnerved, some sharp, pointy arrows were ready to take action.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77455" y="572777"/>
            <a:ext cx="1144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Example:</a:t>
            </a:r>
            <a:endParaRPr lang="en-GB" u="sng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9977" y="3645535"/>
            <a:ext cx="7675645" cy="298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893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279</Words>
  <Application>Microsoft Office PowerPoint</Application>
  <PresentationFormat>Widescreen</PresentationFormat>
  <Paragraphs>52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1</cp:revision>
  <dcterms:created xsi:type="dcterms:W3CDTF">2021-09-26T13:45:15Z</dcterms:created>
  <dcterms:modified xsi:type="dcterms:W3CDTF">2021-09-26T13:45:30Z</dcterms:modified>
</cp:coreProperties>
</file>