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  <p:sldId id="261" r:id="rId3"/>
    <p:sldId id="262" r:id="rId4"/>
    <p:sldId id="258" r:id="rId5"/>
    <p:sldId id="259" r:id="rId6"/>
    <p:sldId id="260" r:id="rId7"/>
    <p:sldId id="263" r:id="rId8"/>
    <p:sldId id="256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372"/>
    <p:restoredTop sz="94648"/>
  </p:normalViewPr>
  <p:slideViewPr>
    <p:cSldViewPr snapToGrid="0" snapToObjects="1">
      <p:cViewPr varScale="1">
        <p:scale>
          <a:sx n="69" d="100"/>
          <a:sy n="69" d="100"/>
        </p:scale>
        <p:origin x="62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5/17/2021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11365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5/17/2021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73474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5/17/2021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60399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5/17/2021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02549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5/17/2021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533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5/17/2021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34780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5/17/2021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54894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5/17/2021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00887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5/17/2021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49115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5/17/2021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2128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5/17/2021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23201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e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C129DA-4032-C943-AB2E-30D202D19D65}" type="datetimeFigureOut">
              <a:rPr lang="en-US" smtClean="0"/>
              <a:t>5/17/2021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36038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4400" dirty="0" smtClean="0"/>
              <a:t>LO: I can tell </a:t>
            </a:r>
            <a:r>
              <a:rPr lang="en-GB" sz="4400" dirty="0"/>
              <a:t>you why I appreciate someone who is special to </a:t>
            </a:r>
            <a:r>
              <a:rPr lang="en-GB" sz="4400" dirty="0" smtClean="0"/>
              <a:t>me. </a:t>
            </a:r>
            <a:r>
              <a:rPr lang="en-GB" sz="4400" dirty="0"/>
              <a:t/>
            </a:r>
            <a:br>
              <a:rPr lang="en-GB" sz="4400" dirty="0"/>
            </a:br>
            <a:r>
              <a:rPr lang="en-GB" sz="4400" dirty="0" smtClean="0"/>
              <a:t>I can express </a:t>
            </a:r>
            <a:r>
              <a:rPr lang="en-GB" sz="4400" dirty="0"/>
              <a:t>how I feel about </a:t>
            </a:r>
            <a:r>
              <a:rPr lang="en-GB" sz="4400" dirty="0" smtClean="0"/>
              <a:t>them. </a:t>
            </a:r>
            <a:endParaRPr lang="en-GB" sz="44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C: Relationships.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597696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>
          <a:xfrm>
            <a:off x="98425" y="274638"/>
            <a:ext cx="12093575" cy="1143000"/>
          </a:xfrm>
        </p:spPr>
        <p:txBody>
          <a:bodyPr/>
          <a:lstStyle/>
          <a:p>
            <a:r>
              <a:rPr lang="en-GB" altLang="en-US" smtClean="0">
                <a:ea typeface="ヒラギノ角ゴ Pro W3" charset="-128"/>
              </a:rPr>
              <a:t>Recap Binfield Golden rules and Extra golden rules</a:t>
            </a:r>
          </a:p>
        </p:txBody>
      </p:sp>
      <p:pic>
        <p:nvPicPr>
          <p:cNvPr id="4099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73213" y="1103313"/>
            <a:ext cx="8780462" cy="5613400"/>
          </a:xfrm>
        </p:spPr>
      </p:pic>
    </p:spTree>
    <p:extLst>
      <p:ext uri="{BB962C8B-B14F-4D97-AF65-F5344CB8AC3E}">
        <p14:creationId xmlns:p14="http://schemas.microsoft.com/office/powerpoint/2010/main" val="4985905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altLang="en-US" smtClean="0">
              <a:ea typeface="ヒラギノ角ゴ Pro W3" charset="-128"/>
            </a:endParaRPr>
          </a:p>
        </p:txBody>
      </p:sp>
      <p:pic>
        <p:nvPicPr>
          <p:cNvPr id="5123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12913" y="361950"/>
            <a:ext cx="9210675" cy="6200775"/>
          </a:xfrm>
        </p:spPr>
      </p:pic>
    </p:spTree>
    <p:extLst>
      <p:ext uri="{BB962C8B-B14F-4D97-AF65-F5344CB8AC3E}">
        <p14:creationId xmlns:p14="http://schemas.microsoft.com/office/powerpoint/2010/main" val="37895034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Connect us: Invite </a:t>
            </a:r>
            <a:r>
              <a:rPr lang="en-GB" dirty="0" err="1" smtClean="0"/>
              <a:t>chn</a:t>
            </a:r>
            <a:r>
              <a:rPr lang="en-GB" dirty="0" smtClean="0"/>
              <a:t> to talk about someone that is special to them.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My Nannie is special to me because…</a:t>
            </a:r>
          </a:p>
          <a:p>
            <a:pPr marL="0" indent="0">
              <a:buNone/>
            </a:pPr>
            <a:r>
              <a:rPr lang="en-GB" dirty="0" smtClean="0"/>
              <a:t>My brother is special to me because…</a:t>
            </a:r>
          </a:p>
          <a:p>
            <a:pPr marL="0" indent="0">
              <a:buNone/>
            </a:pPr>
            <a:r>
              <a:rPr lang="en-GB" dirty="0" smtClean="0"/>
              <a:t>***** is special to me because….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92179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Calm me: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30031" y="0"/>
            <a:ext cx="5811496" cy="6204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54616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2436" y="365125"/>
            <a:ext cx="11776364" cy="1574511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Open my mind: </a:t>
            </a:r>
            <a:br>
              <a:rPr lang="en-GB" dirty="0" smtClean="0"/>
            </a:br>
            <a:r>
              <a:rPr lang="en-GB" dirty="0" smtClean="0"/>
              <a:t>Who is special to you in your life?</a:t>
            </a:r>
            <a:br>
              <a:rPr lang="en-GB" dirty="0" smtClean="0"/>
            </a:br>
            <a:r>
              <a:rPr lang="en-GB" dirty="0" smtClean="0"/>
              <a:t>Why are they special?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en-GB" sz="4400" dirty="0" smtClean="0"/>
          </a:p>
          <a:p>
            <a:pPr marL="0" indent="0" algn="ctr">
              <a:buNone/>
            </a:pPr>
            <a:endParaRPr lang="en-GB" sz="4400" dirty="0"/>
          </a:p>
          <a:p>
            <a:pPr marL="0" indent="0" algn="ctr">
              <a:buNone/>
            </a:pPr>
            <a:r>
              <a:rPr lang="en-GB" sz="4400" dirty="0" smtClean="0"/>
              <a:t>Think, Pair, Share</a:t>
            </a:r>
            <a:endParaRPr lang="en-GB" sz="4400" dirty="0"/>
          </a:p>
        </p:txBody>
      </p:sp>
    </p:spTree>
    <p:extLst>
      <p:ext uri="{BB962C8B-B14F-4D97-AF65-F5344CB8AC3E}">
        <p14:creationId xmlns:p14="http://schemas.microsoft.com/office/powerpoint/2010/main" val="13603423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Let me learn: Task(Model to </a:t>
            </a:r>
            <a:r>
              <a:rPr lang="en-GB" dirty="0" err="1" smtClean="0"/>
              <a:t>chn</a:t>
            </a:r>
            <a:r>
              <a:rPr lang="en-GB" dirty="0" smtClean="0"/>
              <a:t>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42473"/>
            <a:ext cx="10515600" cy="4634490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Draw the person that is special to you in the balloon template provided and complete the sentence.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You are special to me because… </a:t>
            </a:r>
            <a:endParaRPr lang="en-GB" dirty="0"/>
          </a:p>
        </p:txBody>
      </p:sp>
      <p:pic>
        <p:nvPicPr>
          <p:cNvPr id="4" name="Picture 3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63"/>
          <a:stretch/>
        </p:blipFill>
        <p:spPr bwMode="auto">
          <a:xfrm>
            <a:off x="7299613" y="2170980"/>
            <a:ext cx="2260023" cy="434065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1132978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B5C4D5C-00B3-F24F-BDD2-60EA1955769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4793" y="1322389"/>
            <a:ext cx="10560000" cy="43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1817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111</Words>
  <Application>Microsoft Office PowerPoint</Application>
  <PresentationFormat>Widescreen</PresentationFormat>
  <Paragraphs>16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ヒラギノ角ゴ Pro W3</vt:lpstr>
      <vt:lpstr>Arial</vt:lpstr>
      <vt:lpstr>Calibri</vt:lpstr>
      <vt:lpstr>Calibri Light</vt:lpstr>
      <vt:lpstr>Office Theme</vt:lpstr>
      <vt:lpstr>LO: I can tell you why I appreciate someone who is special to me.  I can express how I feel about them. </vt:lpstr>
      <vt:lpstr>Recap Binfield Golden rules and Extra golden rules</vt:lpstr>
      <vt:lpstr>PowerPoint Presentation</vt:lpstr>
      <vt:lpstr>Connect us: Invite chn to talk about someone that is special to them.</vt:lpstr>
      <vt:lpstr>Calm me: </vt:lpstr>
      <vt:lpstr>Open my mind:  Who is special to you in your life? Why are they special? </vt:lpstr>
      <vt:lpstr>Let me learn: Task(Model to chn)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Todd</dc:creator>
  <cp:lastModifiedBy>Sophie Corah</cp:lastModifiedBy>
  <cp:revision>15</cp:revision>
  <cp:lastPrinted>2019-02-18T11:22:55Z</cp:lastPrinted>
  <dcterms:created xsi:type="dcterms:W3CDTF">2018-08-01T14:47:16Z</dcterms:created>
  <dcterms:modified xsi:type="dcterms:W3CDTF">2021-05-17T12:55:03Z</dcterms:modified>
</cp:coreProperties>
</file>