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57" r:id="rId5"/>
    <p:sldId id="260" r:id="rId6"/>
    <p:sldId id="258" r:id="rId7"/>
    <p:sldId id="259" r:id="rId8"/>
    <p:sldId id="262" r:id="rId9"/>
    <p:sldId id="263" r:id="rId10"/>
    <p:sldId id="25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E3375E-F523-ABDB-3CEA-7210882B07CF}" v="1" dt="2022-03-05T17:03:14.4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65"/>
    <p:restoredTop sz="94648"/>
  </p:normalViewPr>
  <p:slideViewPr>
    <p:cSldViewPr snapToGrid="0" snapToObjects="1">
      <p:cViewPr varScale="1">
        <p:scale>
          <a:sx n="65" d="100"/>
          <a:sy n="65" d="100"/>
        </p:scale>
        <p:origin x="78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95694-88E0-4CD5-9AA8-05B909324453}" type="datetimeFigureOut">
              <a:rPr lang="en-GB" smtClean="0"/>
              <a:t>05/03/2022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BA96B-9FF4-468D-B323-37E55145F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23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 aware of any child or relative or a child in the class who may have a long-term health condition and for whom</a:t>
            </a:r>
          </a:p>
          <a:p>
            <a:r>
              <a:rPr lang="en-GB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medication may not be so straightforward.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BA96B-9FF4-468D-B323-37E55145F5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394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3/5/2022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3782" y="1369535"/>
            <a:ext cx="100953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8F5991"/>
                </a:solidFill>
                <a:latin typeface="ArialMT"/>
              </a:rPr>
              <a:t>LO:  I understand that medicines can help me if I feel poorly and I know how to use them safely.</a:t>
            </a:r>
          </a:p>
          <a:p>
            <a:r>
              <a:rPr lang="en-GB" sz="3200" dirty="0">
                <a:solidFill>
                  <a:srgbClr val="92A55B"/>
                </a:solidFill>
                <a:latin typeface="ArialMT"/>
              </a:rPr>
              <a:t>I know some ways to help myself when I feel poorly</a:t>
            </a:r>
          </a:p>
          <a:p>
            <a:endParaRPr lang="en-GB" sz="3200" dirty="0">
              <a:solidFill>
                <a:srgbClr val="92A55B"/>
              </a:solidFill>
              <a:latin typeface="ArialMT"/>
            </a:endParaRPr>
          </a:p>
          <a:p>
            <a:r>
              <a:rPr lang="en-GB" sz="3200" dirty="0">
                <a:solidFill>
                  <a:srgbClr val="92A55B"/>
                </a:solidFill>
                <a:latin typeface="ArialMT"/>
              </a:rPr>
              <a:t>C: Healthy Me piece 4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07371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8425" y="274638"/>
            <a:ext cx="12093575" cy="1143000"/>
          </a:xfrm>
        </p:spPr>
        <p:txBody>
          <a:bodyPr/>
          <a:lstStyle/>
          <a:p>
            <a:r>
              <a:rPr lang="en-GB" altLang="en-US">
                <a:ea typeface="ヒラギノ角ゴ Pro W3" charset="-128"/>
              </a:rPr>
              <a:t>Recap Binfield Golden rules and Extra golden rules</a:t>
            </a:r>
          </a:p>
        </p:txBody>
      </p:sp>
      <p:pic>
        <p:nvPicPr>
          <p:cNvPr id="30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3213" y="1103313"/>
            <a:ext cx="8780462" cy="5613400"/>
          </a:xfrm>
        </p:spPr>
      </p:pic>
    </p:spTree>
    <p:extLst>
      <p:ext uri="{BB962C8B-B14F-4D97-AF65-F5344CB8AC3E}">
        <p14:creationId xmlns:p14="http://schemas.microsoft.com/office/powerpoint/2010/main" val="1486915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Calm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8390" y="106691"/>
            <a:ext cx="5792155" cy="672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640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Open my mind: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Split the children into groups of 3 or 4. Ask the children to role-play what happens when they feel poorly.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do they look like? Who else is there? What do they do to help themselves feel better?</a:t>
            </a:r>
          </a:p>
          <a:p>
            <a:pPr marL="0" indent="0">
              <a:buNone/>
            </a:pPr>
            <a:r>
              <a:rPr lang="en-GB" dirty="0"/>
              <a:t>Include how eating healthy food, drinking lots of fluids and taking some medicines can help us feel better.</a:t>
            </a:r>
          </a:p>
        </p:txBody>
      </p:sp>
    </p:spTree>
    <p:extLst>
      <p:ext uri="{BB962C8B-B14F-4D97-AF65-F5344CB8AC3E}">
        <p14:creationId xmlns:p14="http://schemas.microsoft.com/office/powerpoint/2010/main" val="4267739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Tell me/Show me: Medicine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4528" y="3113087"/>
            <a:ext cx="9443565" cy="33154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7382" y="1403926"/>
            <a:ext cx="110282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ArialMT"/>
              </a:rPr>
              <a:t>Why do medicines have instructions? </a:t>
            </a:r>
          </a:p>
          <a:p>
            <a:r>
              <a:rPr lang="en-GB" sz="2400" dirty="0">
                <a:latin typeface="ArialMT"/>
              </a:rPr>
              <a:t>What could be the dangers of taking too much medicine? </a:t>
            </a:r>
          </a:p>
          <a:p>
            <a:r>
              <a:rPr lang="en-GB" sz="2400" dirty="0">
                <a:latin typeface="ArialMT"/>
              </a:rPr>
              <a:t>Who should give medicine to you when you are poorly?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15880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Let me learn: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3928"/>
            <a:ext cx="10515600" cy="4950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are going to play a game to decide whether things are healthy,</a:t>
            </a:r>
          </a:p>
          <a:p>
            <a:pPr marL="0" indent="0">
              <a:buNone/>
            </a:pPr>
            <a:r>
              <a:rPr lang="en-GB" dirty="0"/>
              <a:t>unhealthy or OK sometimes.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Working in pairs, look at the picture cards of things we put into our bodies and decide whether they go into the ‘always healthy/safe’ pile, the ‘never healthy/safe’ pile or the ‘OK sometimes’ pile.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Are there any we disagree on? Why might this be? </a:t>
            </a:r>
          </a:p>
        </p:txBody>
      </p:sp>
    </p:spTree>
    <p:extLst>
      <p:ext uri="{BB962C8B-B14F-4D97-AF65-F5344CB8AC3E}">
        <p14:creationId xmlns:p14="http://schemas.microsoft.com/office/powerpoint/2010/main" val="1486335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82A86D-28C3-A245-8E7A-C495021D8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35" y="1308101"/>
            <a:ext cx="10603636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AC73B7-6D15-47C6-A824-FCAFD7030B0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320746E-12AF-4B3A-ADB4-2A9952B5D2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042D3E-586D-4301-A453-22040BCF47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259</Words>
  <Application>Microsoft Office PowerPoint</Application>
  <PresentationFormat>Widescreen</PresentationFormat>
  <Paragraphs>25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Recap Binfield Golden rules and Extra golden rules</vt:lpstr>
      <vt:lpstr>Calm me.</vt:lpstr>
      <vt:lpstr>Open my mind:</vt:lpstr>
      <vt:lpstr>Tell me/Show me: Medicine</vt:lpstr>
      <vt:lpstr>Let me learn: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14</cp:revision>
  <cp:lastPrinted>2019-02-18T11:22:55Z</cp:lastPrinted>
  <dcterms:created xsi:type="dcterms:W3CDTF">2018-08-01T14:47:16Z</dcterms:created>
  <dcterms:modified xsi:type="dcterms:W3CDTF">2022-03-05T17:03:30Z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