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D54D5-2568-4218-B706-28E2BBF090F2}" type="datetimeFigureOut">
              <a:rPr lang="en-GB" smtClean="0"/>
              <a:t>17/07/2020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F1CCB-6EE1-418F-9469-8BDE39B5D4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2519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D54D5-2568-4218-B706-28E2BBF090F2}" type="datetimeFigureOut">
              <a:rPr lang="en-GB" smtClean="0"/>
              <a:t>17/07/2020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F1CCB-6EE1-418F-9469-8BDE39B5D4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18895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D54D5-2568-4218-B706-28E2BBF090F2}" type="datetimeFigureOut">
              <a:rPr lang="en-GB" smtClean="0"/>
              <a:t>17/07/2020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F1CCB-6EE1-418F-9469-8BDE39B5D4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1733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D54D5-2568-4218-B706-28E2BBF090F2}" type="datetimeFigureOut">
              <a:rPr lang="en-GB" smtClean="0"/>
              <a:t>17/07/2020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F1CCB-6EE1-418F-9469-8BDE39B5D4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9672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D54D5-2568-4218-B706-28E2BBF090F2}" type="datetimeFigureOut">
              <a:rPr lang="en-GB" smtClean="0"/>
              <a:t>17/07/2020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F1CCB-6EE1-418F-9469-8BDE39B5D4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5989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D54D5-2568-4218-B706-28E2BBF090F2}" type="datetimeFigureOut">
              <a:rPr lang="en-GB" smtClean="0"/>
              <a:t>17/07/2020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F1CCB-6EE1-418F-9469-8BDE39B5D4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135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D54D5-2568-4218-B706-28E2BBF090F2}" type="datetimeFigureOut">
              <a:rPr lang="en-GB" smtClean="0"/>
              <a:t>17/07/2020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F1CCB-6EE1-418F-9469-8BDE39B5D4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41870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D54D5-2568-4218-B706-28E2BBF090F2}" type="datetimeFigureOut">
              <a:rPr lang="en-GB" smtClean="0"/>
              <a:t>17/07/2020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F1CCB-6EE1-418F-9469-8BDE39B5D4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30810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D54D5-2568-4218-B706-28E2BBF090F2}" type="datetimeFigureOut">
              <a:rPr lang="en-GB" smtClean="0"/>
              <a:t>17/07/2020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F1CCB-6EE1-418F-9469-8BDE39B5D4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17554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D54D5-2568-4218-B706-28E2BBF090F2}" type="datetimeFigureOut">
              <a:rPr lang="en-GB" smtClean="0"/>
              <a:t>17/07/2020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F1CCB-6EE1-418F-9469-8BDE39B5D4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242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D54D5-2568-4218-B706-28E2BBF090F2}" type="datetimeFigureOut">
              <a:rPr lang="en-GB" smtClean="0"/>
              <a:t>17/07/2020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F1CCB-6EE1-418F-9469-8BDE39B5D4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49330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AD54D5-2568-4218-B706-28E2BBF090F2}" type="datetimeFigureOut">
              <a:rPr lang="en-GB" smtClean="0"/>
              <a:t>17/07/2020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DF1CCB-6EE1-418F-9469-8BDE39B5D4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0655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PSHE</a:t>
            </a:r>
            <a:br>
              <a:rPr lang="en-GB" dirty="0" smtClean="0"/>
            </a:br>
            <a:r>
              <a:rPr lang="en-GB" dirty="0" smtClean="0"/>
              <a:t>I am an amazing person.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54740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Dear Year 1,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37855"/>
            <a:ext cx="10515600" cy="46391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 smtClean="0"/>
              <a:t>We think you have been absolutely fantastic this year and we have really enjoyed being your teachers. </a:t>
            </a:r>
          </a:p>
          <a:p>
            <a:pPr marL="0" indent="0">
              <a:buNone/>
            </a:pPr>
            <a:r>
              <a:rPr lang="en-GB" sz="3200" dirty="0" smtClean="0"/>
              <a:t>To celebrate your moving up into Year 2 we would like you to first celebrate yourselves. </a:t>
            </a:r>
          </a:p>
          <a:p>
            <a:pPr marL="0" indent="0">
              <a:buNone/>
            </a:pPr>
            <a:r>
              <a:rPr lang="en-GB" sz="3200" dirty="0" smtClean="0"/>
              <a:t>Take some time to have a think about all the things that make you an amazing person and write them down on the following slide. </a:t>
            </a:r>
          </a:p>
          <a:p>
            <a:pPr marL="0" indent="0">
              <a:buNone/>
            </a:pPr>
            <a:r>
              <a:rPr lang="en-GB" sz="3200" dirty="0" smtClean="0"/>
              <a:t>You can talk to an adult or a friend if you need help coming up with some ideas. 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0967166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3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4815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85</Words>
  <Application>Microsoft Office PowerPoint</Application>
  <PresentationFormat>Widescreen</PresentationFormat>
  <Paragraphs>6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PSHE I am an amazing person. </vt:lpstr>
      <vt:lpstr>Dear Year 1,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PSHE I am an amazing person. </dc:title>
  <dc:creator>Sophie Corah</dc:creator>
  <cp:lastModifiedBy>Sophie Corah</cp:lastModifiedBy>
  <cp:revision>2</cp:revision>
  <dcterms:created xsi:type="dcterms:W3CDTF">2020-07-17T09:04:15Z</dcterms:created>
  <dcterms:modified xsi:type="dcterms:W3CDTF">2020-07-17T09:24:20Z</dcterms:modified>
</cp:coreProperties>
</file>