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6.xml" ContentType="application/vnd.openxmlformats-officedocument.presentationml.slide+xml"/>
  <Override PartName="/ppt/slides/slide1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9" r:id="rId3"/>
    <p:sldId id="272" r:id="rId4"/>
    <p:sldId id="270" r:id="rId5"/>
    <p:sldId id="274" r:id="rId6"/>
    <p:sldId id="273" r:id="rId7"/>
  </p:sldIdLst>
  <p:sldSz cx="12192000" cy="6858000"/>
  <p:notesSz cx="6797675" cy="99282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779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6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Relationship Id="rId14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10/29/2020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10/29/2020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10/29/2020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10/29/2020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10/29/2020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10/29/2020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10" Type="http://schemas.openxmlformats.org/officeDocument/2006/relationships/image" Target="../media/image19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10" Type="http://schemas.openxmlformats.org/officeDocument/2006/relationships/image" Target="../media/image20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3"/>
          <p:cNvSpPr>
            <a:spLocks noGrp="1"/>
          </p:cNvSpPr>
          <p:nvPr>
            <p:ph type="ctrTitle"/>
          </p:nvPr>
        </p:nvSpPr>
        <p:spPr>
          <a:xfrm>
            <a:off x="0" y="1300785"/>
            <a:ext cx="12192000" cy="2509213"/>
          </a:xfrm>
        </p:spPr>
        <p:txBody>
          <a:bodyPr>
            <a:noAutofit/>
          </a:bodyPr>
          <a:lstStyle/>
          <a:p>
            <a:r>
              <a:rPr lang="en-GB" b="1" cap="none" dirty="0" smtClean="0">
                <a:latin typeface="Maiandra GD" panose="020E0502030308020204" pitchFamily="34" charset="0"/>
              </a:rPr>
              <a:t>Lesson 1</a:t>
            </a:r>
            <a:r>
              <a:rPr lang="en-GB" cap="none" dirty="0" smtClean="0">
                <a:latin typeface="Maiandra GD" panose="020E0502030308020204" pitchFamily="34" charset="0"/>
              </a:rPr>
              <a:t/>
            </a:r>
            <a:br>
              <a:rPr lang="en-GB" cap="none" dirty="0" smtClean="0">
                <a:latin typeface="Maiandra GD" panose="020E0502030308020204" pitchFamily="34" charset="0"/>
              </a:rPr>
            </a:br>
            <a:r>
              <a:rPr lang="en-GB" cap="none" dirty="0" smtClean="0">
                <a:latin typeface="Maiandra GD" panose="020E0502030308020204" pitchFamily="34" charset="0"/>
              </a:rPr>
              <a:t>L.O.: to understand beliefs and teachings.</a:t>
            </a:r>
            <a:br>
              <a:rPr lang="en-GB" cap="none" dirty="0" smtClean="0">
                <a:latin typeface="Maiandra GD" panose="020E0502030308020204" pitchFamily="34" charset="0"/>
              </a:rPr>
            </a:br>
            <a:r>
              <a:rPr lang="en-GB" cap="none" dirty="0" smtClean="0">
                <a:latin typeface="Maiandra GD" panose="020E0502030308020204" pitchFamily="34" charset="0"/>
              </a:rPr>
              <a:t>C.: prior learning recap and the Big Story.</a:t>
            </a:r>
            <a:endParaRPr lang="en-GB" cap="none" dirty="0">
              <a:latin typeface="Maiandra GD" panose="020E0502030308020204" pitchFamily="34" charset="0"/>
            </a:endParaRPr>
          </a:p>
        </p:txBody>
      </p:sp>
      <p:sp>
        <p:nvSpPr>
          <p:cNvPr id="7" name="Subtitle 4"/>
          <p:cNvSpPr>
            <a:spLocks noGrp="1"/>
          </p:cNvSpPr>
          <p:nvPr>
            <p:ph type="subTitle" idx="1"/>
          </p:nvPr>
        </p:nvSpPr>
        <p:spPr>
          <a:xfrm>
            <a:off x="1605436" y="5196386"/>
            <a:ext cx="8689976" cy="1371599"/>
          </a:xfrm>
        </p:spPr>
        <p:txBody>
          <a:bodyPr>
            <a:normAutofit/>
          </a:bodyPr>
          <a:lstStyle/>
          <a:p>
            <a:r>
              <a:rPr lang="en-GB" sz="3600" b="1" dirty="0" err="1" smtClean="0">
                <a:solidFill>
                  <a:srgbClr val="FF0000"/>
                </a:solidFill>
              </a:rPr>
              <a:t>Eq</a:t>
            </a:r>
            <a:r>
              <a:rPr lang="en-GB" sz="3600" b="1" dirty="0" smtClean="0">
                <a:solidFill>
                  <a:srgbClr val="FF0000"/>
                </a:solidFill>
              </a:rPr>
              <a:t>: WAS JESUS REALLY THE MESSIAH?</a:t>
            </a:r>
            <a:endParaRPr lang="en-GB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6066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290971"/>
            <a:ext cx="10364451" cy="1596177"/>
          </a:xfrm>
        </p:spPr>
        <p:txBody>
          <a:bodyPr/>
          <a:lstStyle/>
          <a:p>
            <a:r>
              <a:rPr lang="en-GB" dirty="0" smtClean="0"/>
              <a:t>Prior Learning: Today is</a:t>
            </a:r>
            <a:r>
              <a:rPr lang="en-GB" b="1" dirty="0" smtClean="0"/>
              <a:t> NOT </a:t>
            </a:r>
            <a:r>
              <a:rPr lang="en-GB" dirty="0" smtClean="0"/>
              <a:t>a test…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/>
          <a:p>
            <a:pPr marL="0" indent="0" algn="ctr">
              <a:buNone/>
            </a:pPr>
            <a:r>
              <a:rPr lang="en-GB" dirty="0" smtClean="0"/>
              <a:t>We want you to show us all you know so we can plan how to </a:t>
            </a:r>
          </a:p>
          <a:p>
            <a:pPr marL="0" indent="0" algn="ctr">
              <a:buNone/>
            </a:pPr>
            <a:r>
              <a:rPr lang="en-GB" dirty="0" smtClean="0"/>
              <a:t>teach you our next topic on Christianity.</a:t>
            </a:r>
            <a:endParaRPr lang="en-GB" dirty="0"/>
          </a:p>
        </p:txBody>
      </p:sp>
      <p:pic>
        <p:nvPicPr>
          <p:cNvPr id="4" name="Picture 3" descr="33722-cross-church-Christianity.1200w.t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9664" y="2609999"/>
            <a:ext cx="8972672" cy="3516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602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4423" y="2495194"/>
            <a:ext cx="1298502" cy="19954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5369" y="2495194"/>
            <a:ext cx="1356908" cy="199266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54721" y="2495194"/>
            <a:ext cx="1364281" cy="200465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31446" y="2495194"/>
            <a:ext cx="1316166" cy="194644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00798" y="2495194"/>
            <a:ext cx="1329907" cy="198110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129408" y="2486212"/>
            <a:ext cx="1350735" cy="199008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874423" y="1517381"/>
            <a:ext cx="106168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 smtClean="0"/>
              <a:t>Can you make links and suggest what any of these symbols represent?</a:t>
            </a:r>
            <a:endParaRPr lang="en-GB" sz="28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3546677" y="529858"/>
            <a:ext cx="448007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 smtClean="0"/>
              <a:t>The Big Story of the Bible</a:t>
            </a:r>
            <a:endParaRPr lang="en-GB" sz="3200" b="1" dirty="0"/>
          </a:p>
        </p:txBody>
      </p:sp>
    </p:spTree>
    <p:extLst>
      <p:ext uri="{BB962C8B-B14F-4D97-AF65-F5344CB8AC3E}">
        <p14:creationId xmlns:p14="http://schemas.microsoft.com/office/powerpoint/2010/main" val="1009051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/>
          <p:cNvCxnSpPr/>
          <p:nvPr/>
        </p:nvCxnSpPr>
        <p:spPr>
          <a:xfrm flipV="1">
            <a:off x="410308" y="3048000"/>
            <a:ext cx="11054861" cy="3516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Arrow Connector 4"/>
          <p:cNvCxnSpPr/>
          <p:nvPr/>
        </p:nvCxnSpPr>
        <p:spPr>
          <a:xfrm>
            <a:off x="1160585" y="2074985"/>
            <a:ext cx="11723" cy="97301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2469718" y="2057397"/>
            <a:ext cx="11723" cy="97301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6670431" y="2074985"/>
            <a:ext cx="11723" cy="97301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8021403" y="2122813"/>
            <a:ext cx="10103" cy="90759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5392616" y="2092567"/>
            <a:ext cx="11723" cy="97301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3821723" y="2057396"/>
            <a:ext cx="11723" cy="97301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9390185" y="2098429"/>
            <a:ext cx="11723" cy="97301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10785231" y="2057399"/>
            <a:ext cx="11723" cy="97301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592" y="873385"/>
            <a:ext cx="828062" cy="12723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7495" y="880126"/>
            <a:ext cx="871355" cy="1277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1922" y="924085"/>
            <a:ext cx="898432" cy="1319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3274" y="989205"/>
            <a:ext cx="863910" cy="12770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5076" y="924085"/>
            <a:ext cx="884124" cy="13180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2984" y="924085"/>
            <a:ext cx="914400" cy="13501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7407" y="862350"/>
            <a:ext cx="936005" cy="1400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2940" y="924085"/>
            <a:ext cx="938468" cy="1389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5"/>
          <p:cNvSpPr/>
          <p:nvPr/>
        </p:nvSpPr>
        <p:spPr>
          <a:xfrm>
            <a:off x="4502295" y="108266"/>
            <a:ext cx="347236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u="sng" dirty="0"/>
              <a:t>The Big </a:t>
            </a:r>
            <a:r>
              <a:rPr lang="en-GB" sz="2400" b="1" u="sng" dirty="0" smtClean="0"/>
              <a:t>Story of the Bible </a:t>
            </a:r>
            <a:endParaRPr lang="en-GB" sz="2400" b="1" u="sng" dirty="0"/>
          </a:p>
        </p:txBody>
      </p:sp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877" y="4945838"/>
            <a:ext cx="10626964" cy="16469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1916846" y="3119776"/>
            <a:ext cx="1234774" cy="12660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/>
              <a:t>God </a:t>
            </a:r>
            <a:r>
              <a:rPr lang="en-GB" sz="1200" dirty="0"/>
              <a:t>made the world including </a:t>
            </a:r>
            <a:r>
              <a:rPr lang="en-GB" sz="1200" dirty="0" smtClean="0"/>
              <a:t>people.</a:t>
            </a:r>
            <a:endParaRPr lang="en-GB" sz="1200" dirty="0"/>
          </a:p>
        </p:txBody>
      </p:sp>
      <p:sp>
        <p:nvSpPr>
          <p:cNvPr id="26" name="Rounded Rectangle 25"/>
          <p:cNvSpPr/>
          <p:nvPr/>
        </p:nvSpPr>
        <p:spPr>
          <a:xfrm>
            <a:off x="536528" y="3119776"/>
            <a:ext cx="1292896" cy="12660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/>
              <a:t>God </a:t>
            </a:r>
            <a:r>
              <a:rPr lang="en-GB" sz="1200" dirty="0"/>
              <a:t>was here before anything else</a:t>
            </a:r>
            <a:r>
              <a:rPr lang="en-GB" sz="1200" dirty="0" smtClean="0"/>
              <a:t>. </a:t>
            </a:r>
            <a:endParaRPr lang="en-GB" sz="1200" dirty="0"/>
          </a:p>
        </p:txBody>
      </p:sp>
      <p:sp>
        <p:nvSpPr>
          <p:cNvPr id="15" name="Rounded Rectangle 14"/>
          <p:cNvSpPr/>
          <p:nvPr/>
        </p:nvSpPr>
        <p:spPr>
          <a:xfrm>
            <a:off x="839915" y="649235"/>
            <a:ext cx="664785" cy="33997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 smtClean="0"/>
              <a:t>God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28" name="Rounded Rectangle 27"/>
          <p:cNvSpPr/>
          <p:nvPr/>
        </p:nvSpPr>
        <p:spPr>
          <a:xfrm>
            <a:off x="2006551" y="662623"/>
            <a:ext cx="949780" cy="33997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 smtClean="0"/>
              <a:t>Creation</a:t>
            </a:r>
            <a:r>
              <a:rPr lang="en-GB" sz="1200" dirty="0" smtClean="0"/>
              <a:t> </a:t>
            </a:r>
            <a:r>
              <a:rPr lang="en-GB" sz="1600" dirty="0" smtClean="0"/>
              <a:t>  </a:t>
            </a:r>
            <a:endParaRPr lang="en-GB" sz="1600" dirty="0"/>
          </a:p>
        </p:txBody>
      </p:sp>
      <p:sp>
        <p:nvSpPr>
          <p:cNvPr id="25" name="Rounded Rectangle 24"/>
          <p:cNvSpPr/>
          <p:nvPr/>
        </p:nvSpPr>
        <p:spPr>
          <a:xfrm>
            <a:off x="3346833" y="675942"/>
            <a:ext cx="949780" cy="33997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 smtClean="0"/>
              <a:t>The Fal</a:t>
            </a:r>
            <a:r>
              <a:rPr lang="en-GB" sz="1200" dirty="0" smtClean="0"/>
              <a:t>l   </a:t>
            </a:r>
            <a:endParaRPr lang="en-GB" sz="1200" dirty="0"/>
          </a:p>
        </p:txBody>
      </p:sp>
      <p:sp>
        <p:nvSpPr>
          <p:cNvPr id="27" name="Rounded Rectangle 26"/>
          <p:cNvSpPr/>
          <p:nvPr/>
        </p:nvSpPr>
        <p:spPr>
          <a:xfrm>
            <a:off x="4790214" y="690249"/>
            <a:ext cx="1129493" cy="33997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 smtClean="0"/>
              <a:t>People of God    </a:t>
            </a:r>
            <a:endParaRPr lang="en-GB" sz="1200" b="1" dirty="0"/>
          </a:p>
        </p:txBody>
      </p:sp>
      <p:sp>
        <p:nvSpPr>
          <p:cNvPr id="30" name="Rounded Rectangle 29"/>
          <p:cNvSpPr/>
          <p:nvPr/>
        </p:nvSpPr>
        <p:spPr>
          <a:xfrm>
            <a:off x="3270958" y="3122733"/>
            <a:ext cx="1234774" cy="156669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200" dirty="0"/>
              <a:t>God gave people choice and they let him down. They ‘fell’ from grace.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4786952" y="3119775"/>
            <a:ext cx="1234774" cy="160042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100" b="1" dirty="0"/>
              <a:t>People trying to re-gain God’s trust </a:t>
            </a:r>
            <a:r>
              <a:rPr lang="en-GB" sz="1100" b="1" dirty="0" smtClean="0"/>
              <a:t>through many ups and downs e.g. Noah. </a:t>
            </a:r>
            <a:r>
              <a:rPr lang="en-GB" sz="1100" b="1" dirty="0"/>
              <a:t>This is the Old Testament.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6096359" y="710141"/>
            <a:ext cx="1129493" cy="33997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/>
              <a:t>Incarnation    </a:t>
            </a:r>
            <a:endParaRPr lang="en-GB" sz="1200" dirty="0"/>
          </a:p>
        </p:txBody>
      </p:sp>
      <p:sp>
        <p:nvSpPr>
          <p:cNvPr id="33" name="Rounded Rectangle 32"/>
          <p:cNvSpPr/>
          <p:nvPr/>
        </p:nvSpPr>
        <p:spPr>
          <a:xfrm>
            <a:off x="7463915" y="741566"/>
            <a:ext cx="1129493" cy="33997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/>
              <a:t>Gospel   </a:t>
            </a:r>
            <a:endParaRPr lang="en-GB" sz="1200" dirty="0"/>
          </a:p>
        </p:txBody>
      </p:sp>
      <p:sp>
        <p:nvSpPr>
          <p:cNvPr id="34" name="Rounded Rectangle 33"/>
          <p:cNvSpPr/>
          <p:nvPr/>
        </p:nvSpPr>
        <p:spPr>
          <a:xfrm>
            <a:off x="8837161" y="735756"/>
            <a:ext cx="1129493" cy="33997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/>
              <a:t>Salvation </a:t>
            </a:r>
            <a:endParaRPr lang="en-GB" sz="1200" dirty="0"/>
          </a:p>
        </p:txBody>
      </p:sp>
      <p:sp>
        <p:nvSpPr>
          <p:cNvPr id="35" name="Rounded Rectangle 34"/>
          <p:cNvSpPr/>
          <p:nvPr/>
        </p:nvSpPr>
        <p:spPr>
          <a:xfrm>
            <a:off x="10176233" y="690249"/>
            <a:ext cx="1345757" cy="33997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/>
              <a:t>   Kingdom of God</a:t>
            </a:r>
            <a:endParaRPr lang="en-GB" sz="1200" dirty="0"/>
          </a:p>
        </p:txBody>
      </p:sp>
      <p:sp>
        <p:nvSpPr>
          <p:cNvPr id="36" name="Rounded Rectangle 35"/>
          <p:cNvSpPr/>
          <p:nvPr/>
        </p:nvSpPr>
        <p:spPr>
          <a:xfrm>
            <a:off x="6189516" y="3106341"/>
            <a:ext cx="1114338" cy="15994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100" dirty="0"/>
              <a:t>Jesus is </a:t>
            </a:r>
            <a:r>
              <a:rPr lang="en-GB" sz="1100" dirty="0" smtClean="0"/>
              <a:t>born. He </a:t>
            </a:r>
            <a:r>
              <a:rPr lang="en-GB" sz="1100" dirty="0"/>
              <a:t>is God in </a:t>
            </a:r>
            <a:r>
              <a:rPr lang="en-GB" sz="1100" dirty="0" smtClean="0"/>
              <a:t>human form. Some people </a:t>
            </a:r>
            <a:r>
              <a:rPr lang="en-GB" sz="1100" dirty="0"/>
              <a:t>believe that he is the Messiah.</a:t>
            </a:r>
            <a:endParaRPr lang="en-GB" sz="1100" b="1" dirty="0"/>
          </a:p>
        </p:txBody>
      </p:sp>
      <p:sp>
        <p:nvSpPr>
          <p:cNvPr id="37" name="Rounded Rectangle 36"/>
          <p:cNvSpPr/>
          <p:nvPr/>
        </p:nvSpPr>
        <p:spPr>
          <a:xfrm>
            <a:off x="7463260" y="3091959"/>
            <a:ext cx="1234774" cy="1628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dirty="0"/>
              <a:t>The New Testament. Jesus spreading positive messages and performing his miracles</a:t>
            </a:r>
            <a:r>
              <a:rPr lang="en-GB" sz="1050" dirty="0" smtClean="0"/>
              <a:t>. Gospel means ‘good news’. </a:t>
            </a:r>
            <a:endParaRPr lang="en-GB" sz="1050" dirty="0"/>
          </a:p>
        </p:txBody>
      </p:sp>
      <p:sp>
        <p:nvSpPr>
          <p:cNvPr id="39" name="Rounded Rectangle 38"/>
          <p:cNvSpPr/>
          <p:nvPr/>
        </p:nvSpPr>
        <p:spPr>
          <a:xfrm>
            <a:off x="8857440" y="3100754"/>
            <a:ext cx="1234774" cy="15886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200" dirty="0" smtClean="0"/>
              <a:t>Jesus’ death and resurrection was to </a:t>
            </a:r>
            <a:r>
              <a:rPr lang="en-GB" sz="1200" dirty="0"/>
              <a:t>fully save us from our sins</a:t>
            </a:r>
            <a:r>
              <a:rPr lang="en-GB" sz="1200" dirty="0" smtClean="0"/>
              <a:t>. </a:t>
            </a:r>
            <a:endParaRPr lang="en-GB" sz="1200" dirty="0"/>
          </a:p>
        </p:txBody>
      </p:sp>
      <p:sp>
        <p:nvSpPr>
          <p:cNvPr id="40" name="Rounded Rectangle 39"/>
          <p:cNvSpPr/>
          <p:nvPr/>
        </p:nvSpPr>
        <p:spPr>
          <a:xfrm>
            <a:off x="10251620" y="3100755"/>
            <a:ext cx="1488116" cy="17341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00" dirty="0"/>
              <a:t>God’s ‘Kingdom’ having begun in human hearts through Jesus. God sends the Holy Spirit to empower people to bring the ‘good news’ a</a:t>
            </a:r>
            <a:r>
              <a:rPr lang="en-GB" sz="1000" dirty="0" smtClean="0"/>
              <a:t>nd be the best person you can possibly.</a:t>
            </a:r>
            <a:endParaRPr lang="en-GB" sz="1000" dirty="0"/>
          </a:p>
        </p:txBody>
      </p:sp>
    </p:spTree>
    <p:extLst>
      <p:ext uri="{BB962C8B-B14F-4D97-AF65-F5344CB8AC3E}">
        <p14:creationId xmlns:p14="http://schemas.microsoft.com/office/powerpoint/2010/main" val="1505003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/>
          <p:cNvCxnSpPr/>
          <p:nvPr/>
        </p:nvCxnSpPr>
        <p:spPr>
          <a:xfrm flipV="1">
            <a:off x="410308" y="3048000"/>
            <a:ext cx="11054861" cy="3516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Arrow Connector 4"/>
          <p:cNvCxnSpPr/>
          <p:nvPr/>
        </p:nvCxnSpPr>
        <p:spPr>
          <a:xfrm>
            <a:off x="1160585" y="2074985"/>
            <a:ext cx="11723" cy="97301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2469718" y="2057397"/>
            <a:ext cx="11723" cy="97301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6670431" y="2074985"/>
            <a:ext cx="11723" cy="97301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8021403" y="2122813"/>
            <a:ext cx="10103" cy="90759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5392616" y="2092567"/>
            <a:ext cx="11723" cy="97301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3821723" y="2057396"/>
            <a:ext cx="11723" cy="97301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9390185" y="2098429"/>
            <a:ext cx="11723" cy="97301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10785231" y="2057399"/>
            <a:ext cx="11723" cy="97301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592" y="873385"/>
            <a:ext cx="828062" cy="12723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7495" y="880126"/>
            <a:ext cx="871355" cy="1277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1922" y="924085"/>
            <a:ext cx="898432" cy="1319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3274" y="989205"/>
            <a:ext cx="863910" cy="12770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4912" y="924085"/>
            <a:ext cx="884124" cy="13180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2900" y="923418"/>
            <a:ext cx="914400" cy="13501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7407" y="862350"/>
            <a:ext cx="936005" cy="1400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2940" y="924085"/>
            <a:ext cx="938468" cy="1389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5"/>
          <p:cNvSpPr/>
          <p:nvPr/>
        </p:nvSpPr>
        <p:spPr>
          <a:xfrm>
            <a:off x="3837853" y="73815"/>
            <a:ext cx="479746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 smtClean="0"/>
              <a:t>Your task: The </a:t>
            </a:r>
            <a:r>
              <a:rPr lang="en-GB" sz="2400" b="1" dirty="0"/>
              <a:t>Big </a:t>
            </a:r>
            <a:r>
              <a:rPr lang="en-GB" sz="2400" b="1" dirty="0" smtClean="0"/>
              <a:t>Story of the Bible </a:t>
            </a:r>
            <a:endParaRPr lang="en-GB" sz="2400" b="1" dirty="0"/>
          </a:p>
        </p:txBody>
      </p:sp>
      <p:sp>
        <p:nvSpPr>
          <p:cNvPr id="7" name="Rounded Rectangle 6"/>
          <p:cNvSpPr/>
          <p:nvPr/>
        </p:nvSpPr>
        <p:spPr>
          <a:xfrm>
            <a:off x="2009730" y="3119775"/>
            <a:ext cx="1234774" cy="326814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dirty="0"/>
          </a:p>
        </p:txBody>
      </p:sp>
      <p:sp>
        <p:nvSpPr>
          <p:cNvPr id="26" name="Rounded Rectangle 25"/>
          <p:cNvSpPr/>
          <p:nvPr/>
        </p:nvSpPr>
        <p:spPr>
          <a:xfrm>
            <a:off x="536528" y="3119775"/>
            <a:ext cx="1292896" cy="326814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dirty="0"/>
          </a:p>
        </p:txBody>
      </p:sp>
      <p:sp>
        <p:nvSpPr>
          <p:cNvPr id="15" name="Rounded Rectangle 14"/>
          <p:cNvSpPr/>
          <p:nvPr/>
        </p:nvSpPr>
        <p:spPr>
          <a:xfrm>
            <a:off x="491092" y="532244"/>
            <a:ext cx="1292696" cy="5228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0" name="Rounded Rectangle 29"/>
          <p:cNvSpPr/>
          <p:nvPr/>
        </p:nvSpPr>
        <p:spPr>
          <a:xfrm>
            <a:off x="3411922" y="3132991"/>
            <a:ext cx="1234774" cy="3265187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200" dirty="0"/>
          </a:p>
        </p:txBody>
      </p:sp>
      <p:sp>
        <p:nvSpPr>
          <p:cNvPr id="31" name="Rounded Rectangle 30"/>
          <p:cNvSpPr/>
          <p:nvPr/>
        </p:nvSpPr>
        <p:spPr>
          <a:xfrm>
            <a:off x="4786952" y="3119775"/>
            <a:ext cx="1234774" cy="326814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100" b="1" dirty="0"/>
          </a:p>
        </p:txBody>
      </p:sp>
      <p:sp>
        <p:nvSpPr>
          <p:cNvPr id="36" name="Rounded Rectangle 35"/>
          <p:cNvSpPr/>
          <p:nvPr/>
        </p:nvSpPr>
        <p:spPr>
          <a:xfrm>
            <a:off x="6161982" y="3119775"/>
            <a:ext cx="1141872" cy="328157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100" b="1" dirty="0"/>
          </a:p>
        </p:txBody>
      </p:sp>
      <p:sp>
        <p:nvSpPr>
          <p:cNvPr id="37" name="Rounded Rectangle 36"/>
          <p:cNvSpPr/>
          <p:nvPr/>
        </p:nvSpPr>
        <p:spPr>
          <a:xfrm>
            <a:off x="7463260" y="3091959"/>
            <a:ext cx="1234774" cy="329596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050" dirty="0"/>
          </a:p>
        </p:txBody>
      </p:sp>
      <p:sp>
        <p:nvSpPr>
          <p:cNvPr id="39" name="Rounded Rectangle 38"/>
          <p:cNvSpPr/>
          <p:nvPr/>
        </p:nvSpPr>
        <p:spPr>
          <a:xfrm>
            <a:off x="8857440" y="3100754"/>
            <a:ext cx="1234774" cy="328716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200" dirty="0"/>
          </a:p>
        </p:txBody>
      </p:sp>
      <p:sp>
        <p:nvSpPr>
          <p:cNvPr id="40" name="Rounded Rectangle 39"/>
          <p:cNvSpPr/>
          <p:nvPr/>
        </p:nvSpPr>
        <p:spPr>
          <a:xfrm>
            <a:off x="10251620" y="3100755"/>
            <a:ext cx="1213549" cy="328716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0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874276" y="522382"/>
            <a:ext cx="1310754" cy="54259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272646" y="518360"/>
            <a:ext cx="1310754" cy="54259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678794" y="512519"/>
            <a:ext cx="1310754" cy="54259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067509" y="502603"/>
            <a:ext cx="1310754" cy="54259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463260" y="512519"/>
            <a:ext cx="1310754" cy="54259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831072" y="522381"/>
            <a:ext cx="1310754" cy="54259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203017" y="502602"/>
            <a:ext cx="1310754" cy="542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1363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09182" y="0"/>
            <a:ext cx="12192000" cy="1596177"/>
          </a:xfrm>
        </p:spPr>
        <p:txBody>
          <a:bodyPr/>
          <a:lstStyle/>
          <a:p>
            <a:r>
              <a:rPr lang="en-GB" dirty="0" smtClean="0"/>
              <a:t>Stick your Knowledge organiser into your book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4743" y="1191833"/>
            <a:ext cx="9724150" cy="550239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84373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4" ma:contentTypeDescription="Create a new document." ma:contentTypeScope="" ma:versionID="ba1b63a9e1ff75d999e2f67ab495213f">
  <xsd:schema xmlns:xsd="http://www.w3.org/2001/XMLSchema" xmlns:xs="http://www.w3.org/2001/XMLSchema" xmlns:p="http://schemas.microsoft.com/office/2006/metadata/properties" xmlns:ns1="b7193443-4924-4c98-83f1-322a08f13154" xmlns:ns3="933c73ff-1f47-478d-836a-52d41c4c8390" targetNamespace="http://schemas.microsoft.com/office/2006/metadata/properties" ma:root="true" ma:fieldsID="c91e7e43e23402e460c31dec0fb72525" ns1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1:Accessed_x0020_by"/>
                <xsd:element ref="ns1:MediaServiceMetadata" minOccurs="0"/>
                <xsd:element ref="ns1:MediaServiceFastMetadata" minOccurs="0"/>
                <xsd:element ref="ns1:MediaServiceDateTaken" minOccurs="0"/>
                <xsd:element ref="ns1:MediaServiceAutoTags" minOccurs="0"/>
                <xsd:element ref="ns1:MediaServiceOCR" minOccurs="0"/>
                <xsd:element ref="ns1:MediaServiceLocation" minOccurs="0"/>
                <xsd:element ref="ns3:SharedWithUsers" minOccurs="0"/>
                <xsd:element ref="ns3:SharedWithDetails" minOccurs="0"/>
                <xsd:element ref="ns1:MediaServiceGenerationTime" minOccurs="0"/>
                <xsd:element ref="ns1:MediaServiceEventHashCode" minOccurs="0"/>
                <xsd:element ref="ns1:MediaServiceAutoKeyPoints" minOccurs="0"/>
                <xsd:element ref="ns1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Accessed_x0020_by" ma:index="0" ma:displayName="Accessed by" ma:description="Folder opened" ma:format="DateTime" ma:internalName="Accessed_x0020_by" ma:readOnly="false">
      <xsd:simpleType>
        <xsd:restriction base="dms:DateTime"/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hidden="true" ma:internalName="MediaServiceAutoTags" ma:readOnly="true">
      <xsd:simpleType>
        <xsd:restriction base="dms:Text"/>
      </xsd:simpleType>
    </xsd:element>
    <xsd:element name="MediaServiceOCR" ma:index="12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3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cessed_x0020_by xmlns="b7193443-4924-4c98-83f1-322a08f13154"/>
  </documentManagement>
</p:properties>
</file>

<file path=customXml/itemProps1.xml><?xml version="1.0" encoding="utf-8"?>
<ds:datastoreItem xmlns:ds="http://schemas.openxmlformats.org/officeDocument/2006/customXml" ds:itemID="{383245E8-F4D4-4896-A8A1-9F4616F8CB47}"/>
</file>

<file path=customXml/itemProps2.xml><?xml version="1.0" encoding="utf-8"?>
<ds:datastoreItem xmlns:ds="http://schemas.openxmlformats.org/officeDocument/2006/customXml" ds:itemID="{7DD795AF-0616-4B68-8719-6FB27635871F}"/>
</file>

<file path=customXml/itemProps3.xml><?xml version="1.0" encoding="utf-8"?>
<ds:datastoreItem xmlns:ds="http://schemas.openxmlformats.org/officeDocument/2006/customXml" ds:itemID="{D95F4CB7-386F-4E83-9CED-CBBBAEEE360F}"/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TM04033925[[fn=Droplet]]</Template>
  <TotalTime>965</TotalTime>
  <Words>239</Words>
  <Application>Microsoft Office PowerPoint</Application>
  <PresentationFormat>Widescreen</PresentationFormat>
  <Paragraphs>27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Maiandra GD</vt:lpstr>
      <vt:lpstr>Droplet</vt:lpstr>
      <vt:lpstr>Lesson 1 L.O.: to understand beliefs and teachings. C.: prior learning recap and the Big Story.</vt:lpstr>
      <vt:lpstr>Prior Learning: Today is NOT a test…</vt:lpstr>
      <vt:lpstr>PowerPoint Presentation</vt:lpstr>
      <vt:lpstr>PowerPoint Presentation</vt:lpstr>
      <vt:lpstr>PowerPoint Presentation</vt:lpstr>
      <vt:lpstr>Stick your Knowledge organiser into your book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Laura Swithinbank</dc:creator>
  <cp:lastModifiedBy>Kate Mackrell</cp:lastModifiedBy>
  <cp:revision>60</cp:revision>
  <cp:lastPrinted>2019-11-18T12:53:45Z</cp:lastPrinted>
  <dcterms:created xsi:type="dcterms:W3CDTF">2019-06-02T15:17:27Z</dcterms:created>
  <dcterms:modified xsi:type="dcterms:W3CDTF">2020-10-29T17:15:31Z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