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5"/>
  </p:sldMasterIdLst>
  <p:sldIdLst>
    <p:sldId id="256" r:id="rId6"/>
    <p:sldId id="289" r:id="rId7"/>
    <p:sldId id="257" r:id="rId8"/>
    <p:sldId id="258" r:id="rId9"/>
    <p:sldId id="260" r:id="rId10"/>
    <p:sldId id="261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1" r:id="rId19"/>
    <p:sldId id="272" r:id="rId20"/>
    <p:sldId id="273" r:id="rId21"/>
    <p:sldId id="274" r:id="rId22"/>
    <p:sldId id="276" r:id="rId23"/>
    <p:sldId id="277" r:id="rId24"/>
    <p:sldId id="278" r:id="rId25"/>
    <p:sldId id="279" r:id="rId26"/>
    <p:sldId id="281" r:id="rId27"/>
    <p:sldId id="284" r:id="rId28"/>
    <p:sldId id="285" r:id="rId29"/>
    <p:sldId id="286" r:id="rId30"/>
    <p:sldId id="287" r:id="rId31"/>
    <p:sldId id="288" r:id="rId32"/>
    <p:sldId id="282" r:id="rId33"/>
    <p:sldId id="283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DFA20B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FFA3C2-3D7F-7E91-1D49-C7A3F68F2B4C}" v="25" dt="2021-09-26T10:41:18.0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ael Norman" userId="S::rachael.norman@binfieldschool.com::fe833d76-2705-4ac1-beac-5db7ad3d5fba" providerId="AD" clId="Web-{C4771EE6-CD49-4774-A5A6-FF03B9A7F5A1}"/>
    <pc:docChg chg="delSld modSld">
      <pc:chgData name="Rachael Norman" userId="S::rachael.norman@binfieldschool.com::fe833d76-2705-4ac1-beac-5db7ad3d5fba" providerId="AD" clId="Web-{C4771EE6-CD49-4774-A5A6-FF03B9A7F5A1}" dt="2018-10-29T19:51:04.258" v="11"/>
      <pc:docMkLst>
        <pc:docMk/>
      </pc:docMkLst>
      <pc:sldChg chg="modSp">
        <pc:chgData name="Rachael Norman" userId="S::rachael.norman@binfieldschool.com::fe833d76-2705-4ac1-beac-5db7ad3d5fba" providerId="AD" clId="Web-{C4771EE6-CD49-4774-A5A6-FF03B9A7F5A1}" dt="2018-10-29T19:49:23.134" v="0" actId="20577"/>
        <pc:sldMkLst>
          <pc:docMk/>
          <pc:sldMk cId="0" sldId="256"/>
        </pc:sldMkLst>
        <pc:spChg chg="mod">
          <ac:chgData name="Rachael Norman" userId="S::rachael.norman@binfieldschool.com::fe833d76-2705-4ac1-beac-5db7ad3d5fba" providerId="AD" clId="Web-{C4771EE6-CD49-4774-A5A6-FF03B9A7F5A1}" dt="2018-10-29T19:49:23.134" v="0" actId="20577"/>
          <ac:spMkLst>
            <pc:docMk/>
            <pc:sldMk cId="0" sldId="256"/>
            <ac:spMk id="2052" creationId="{95347745-E567-47E8-A797-316F018B844E}"/>
          </ac:spMkLst>
        </pc:spChg>
      </pc:sldChg>
      <pc:sldChg chg="del">
        <pc:chgData name="Rachael Norman" userId="S::rachael.norman@binfieldschool.com::fe833d76-2705-4ac1-beac-5db7ad3d5fba" providerId="AD" clId="Web-{C4771EE6-CD49-4774-A5A6-FF03B9A7F5A1}" dt="2018-10-29T19:50:05.149" v="1"/>
        <pc:sldMkLst>
          <pc:docMk/>
          <pc:sldMk cId="0" sldId="270"/>
        </pc:sldMkLst>
      </pc:sldChg>
      <pc:sldChg chg="delSp modSp delAnim">
        <pc:chgData name="Rachael Norman" userId="S::rachael.norman@binfieldschool.com::fe833d76-2705-4ac1-beac-5db7ad3d5fba" providerId="AD" clId="Web-{C4771EE6-CD49-4774-A5A6-FF03B9A7F5A1}" dt="2018-10-29T19:51:04.258" v="11"/>
        <pc:sldMkLst>
          <pc:docMk/>
          <pc:sldMk cId="0" sldId="274"/>
        </pc:sldMkLst>
        <pc:spChg chg="mod">
          <ac:chgData name="Rachael Norman" userId="S::rachael.norman@binfieldschool.com::fe833d76-2705-4ac1-beac-5db7ad3d5fba" providerId="AD" clId="Web-{C4771EE6-CD49-4774-A5A6-FF03B9A7F5A1}" dt="2018-10-29T19:51:03.289" v="9" actId="20577"/>
          <ac:spMkLst>
            <pc:docMk/>
            <pc:sldMk cId="0" sldId="274"/>
            <ac:spMk id="6" creationId="{9268D211-075B-4F9B-A768-4D1861CB198C}"/>
          </ac:spMkLst>
        </pc:spChg>
        <pc:picChg chg="del">
          <ac:chgData name="Rachael Norman" userId="S::rachael.norman@binfieldschool.com::fe833d76-2705-4ac1-beac-5db7ad3d5fba" providerId="AD" clId="Web-{C4771EE6-CD49-4774-A5A6-FF03B9A7F5A1}" dt="2018-10-29T19:51:04.258" v="11"/>
          <ac:picMkLst>
            <pc:docMk/>
            <pc:sldMk cId="0" sldId="274"/>
            <ac:picMk id="28676" creationId="{588440C3-178E-4949-96B9-855B466C3C65}"/>
          </ac:picMkLst>
        </pc:picChg>
      </pc:sldChg>
      <pc:sldChg chg="modSp">
        <pc:chgData name="Rachael Norman" userId="S::rachael.norman@binfieldschool.com::fe833d76-2705-4ac1-beac-5db7ad3d5fba" providerId="AD" clId="Web-{C4771EE6-CD49-4774-A5A6-FF03B9A7F5A1}" dt="2018-10-29T19:50:35.493" v="6" actId="20577"/>
        <pc:sldMkLst>
          <pc:docMk/>
          <pc:sldMk cId="0" sldId="282"/>
        </pc:sldMkLst>
        <pc:spChg chg="mod">
          <ac:chgData name="Rachael Norman" userId="S::rachael.norman@binfieldschool.com::fe833d76-2705-4ac1-beac-5db7ad3d5fba" providerId="AD" clId="Web-{C4771EE6-CD49-4774-A5A6-FF03B9A7F5A1}" dt="2018-10-29T19:50:35.493" v="6" actId="20577"/>
          <ac:spMkLst>
            <pc:docMk/>
            <pc:sldMk cId="0" sldId="282"/>
            <ac:spMk id="23555" creationId="{0F9FBBA3-5722-4B8E-B27F-62DAA210651F}"/>
          </ac:spMkLst>
        </pc:spChg>
      </pc:sldChg>
    </pc:docChg>
  </pc:docChgLst>
  <pc:docChgLst>
    <pc:chgData clId="Web-{852CADBD-FCFF-7357-0D19-F00AB0B33AE0}"/>
    <pc:docChg chg="modSld">
      <pc:chgData name="" userId="" providerId="" clId="Web-{852CADBD-FCFF-7357-0D19-F00AB0B33AE0}" dt="2019-11-26T12:24:28.472" v="0"/>
      <pc:docMkLst>
        <pc:docMk/>
      </pc:docMkLst>
      <pc:sldChg chg="delSp">
        <pc:chgData name="" userId="" providerId="" clId="Web-{852CADBD-FCFF-7357-0D19-F00AB0B33AE0}" dt="2019-11-26T12:24:28.472" v="0"/>
        <pc:sldMkLst>
          <pc:docMk/>
          <pc:sldMk cId="0" sldId="256"/>
        </pc:sldMkLst>
        <pc:spChg chg="del">
          <ac:chgData name="" userId="" providerId="" clId="Web-{852CADBD-FCFF-7357-0D19-F00AB0B33AE0}" dt="2019-11-26T12:24:28.472" v="0"/>
          <ac:spMkLst>
            <pc:docMk/>
            <pc:sldMk cId="0" sldId="256"/>
            <ac:spMk id="2052" creationId="{95347745-E567-47E8-A797-316F018B844E}"/>
          </ac:spMkLst>
        </pc:spChg>
      </pc:sldChg>
    </pc:docChg>
  </pc:docChgLst>
  <pc:docChgLst>
    <pc:chgData name="Alice" userId="6069b4f6-8cea-49bf-a38a-e31e2340431d" providerId="ADAL" clId="{385E3836-E774-4483-AC20-16A055E2B910}"/>
    <pc:docChg chg="custSel addSld modSld">
      <pc:chgData name="Alice" userId="6069b4f6-8cea-49bf-a38a-e31e2340431d" providerId="ADAL" clId="{385E3836-E774-4483-AC20-16A055E2B910}" dt="2020-10-12T19:04:39.660" v="138" actId="1076"/>
      <pc:docMkLst>
        <pc:docMk/>
      </pc:docMkLst>
      <pc:sldChg chg="addSp delSp modSp mod setBg">
        <pc:chgData name="Alice" userId="6069b4f6-8cea-49bf-a38a-e31e2340431d" providerId="ADAL" clId="{385E3836-E774-4483-AC20-16A055E2B910}" dt="2020-10-12T18:46:45.972" v="133" actId="1076"/>
        <pc:sldMkLst>
          <pc:docMk/>
          <pc:sldMk cId="0" sldId="256"/>
        </pc:sldMkLst>
        <pc:spChg chg="add del mod">
          <ac:chgData name="Alice" userId="6069b4f6-8cea-49bf-a38a-e31e2340431d" providerId="ADAL" clId="{385E3836-E774-4483-AC20-16A055E2B910}" dt="2020-10-12T18:46:30.081" v="125"/>
          <ac:spMkLst>
            <pc:docMk/>
            <pc:sldMk cId="0" sldId="256"/>
            <ac:spMk id="6" creationId="{2EE39DAD-2C5B-4D46-8B35-B3DE2150E25C}"/>
          </ac:spMkLst>
        </pc:spChg>
        <pc:spChg chg="mod">
          <ac:chgData name="Alice" userId="6069b4f6-8cea-49bf-a38a-e31e2340431d" providerId="ADAL" clId="{385E3836-E774-4483-AC20-16A055E2B910}" dt="2020-10-12T18:46:45.972" v="133" actId="1076"/>
          <ac:spMkLst>
            <pc:docMk/>
            <pc:sldMk cId="0" sldId="256"/>
            <ac:spMk id="2051" creationId="{6033A107-C796-4665-9AD3-BBCF0715B809}"/>
          </ac:spMkLst>
        </pc:spChg>
        <pc:picChg chg="del">
          <ac:chgData name="Alice" userId="6069b4f6-8cea-49bf-a38a-e31e2340431d" providerId="ADAL" clId="{385E3836-E774-4483-AC20-16A055E2B910}" dt="2020-10-12T18:39:36.113" v="1" actId="478"/>
          <ac:picMkLst>
            <pc:docMk/>
            <pc:sldMk cId="0" sldId="256"/>
            <ac:picMk id="2050" creationId="{47E34925-5929-464C-87DE-32FBD4555789}"/>
          </ac:picMkLst>
        </pc:picChg>
        <pc:picChg chg="mod">
          <ac:chgData name="Alice" userId="6069b4f6-8cea-49bf-a38a-e31e2340431d" providerId="ADAL" clId="{385E3836-E774-4483-AC20-16A055E2B910}" dt="2020-10-12T18:46:38.293" v="129" actId="14100"/>
          <ac:picMkLst>
            <pc:docMk/>
            <pc:sldMk cId="0" sldId="256"/>
            <ac:picMk id="2053" creationId="{760AD953-158B-4C78-982A-ED309A9E64CF}"/>
          </ac:picMkLst>
        </pc:picChg>
      </pc:sldChg>
      <pc:sldChg chg="addSp modSp mod">
        <pc:chgData name="Alice" userId="6069b4f6-8cea-49bf-a38a-e31e2340431d" providerId="ADAL" clId="{385E3836-E774-4483-AC20-16A055E2B910}" dt="2020-10-12T19:04:39.660" v="138" actId="1076"/>
        <pc:sldMkLst>
          <pc:docMk/>
          <pc:sldMk cId="0" sldId="279"/>
        </pc:sldMkLst>
        <pc:spChg chg="add mod">
          <ac:chgData name="Alice" userId="6069b4f6-8cea-49bf-a38a-e31e2340431d" providerId="ADAL" clId="{385E3836-E774-4483-AC20-16A055E2B910}" dt="2020-10-12T19:04:39.660" v="138" actId="1076"/>
          <ac:spMkLst>
            <pc:docMk/>
            <pc:sldMk cId="0" sldId="279"/>
            <ac:spMk id="8" creationId="{5F87B4E6-1424-4E53-B54B-156FE2C14D45}"/>
          </ac:spMkLst>
        </pc:spChg>
        <pc:picChg chg="mod">
          <ac:chgData name="Alice" userId="6069b4f6-8cea-49bf-a38a-e31e2340431d" providerId="ADAL" clId="{385E3836-E774-4483-AC20-16A055E2B910}" dt="2020-10-12T19:04:36.323" v="137" actId="1076"/>
          <ac:picMkLst>
            <pc:docMk/>
            <pc:sldMk cId="0" sldId="279"/>
            <ac:picMk id="21508" creationId="{52415621-550B-4834-9ED6-E2D454977FE4}"/>
          </ac:picMkLst>
        </pc:picChg>
      </pc:sldChg>
      <pc:sldChg chg="modSp">
        <pc:chgData name="Alice" userId="6069b4f6-8cea-49bf-a38a-e31e2340431d" providerId="ADAL" clId="{385E3836-E774-4483-AC20-16A055E2B910}" dt="2020-10-12T18:39:57.424" v="14"/>
        <pc:sldMkLst>
          <pc:docMk/>
          <pc:sldMk cId="0" sldId="281"/>
        </pc:sldMkLst>
        <pc:spChg chg="mod">
          <ac:chgData name="Alice" userId="6069b4f6-8cea-49bf-a38a-e31e2340431d" providerId="ADAL" clId="{385E3836-E774-4483-AC20-16A055E2B910}" dt="2020-10-12T18:39:57.424" v="14"/>
          <ac:spMkLst>
            <pc:docMk/>
            <pc:sldMk cId="0" sldId="281"/>
            <ac:spMk id="22530" creationId="{184CB7B6-CAB6-40D6-A240-8ABB1F2EB58D}"/>
          </ac:spMkLst>
        </pc:spChg>
        <pc:spChg chg="mod">
          <ac:chgData name="Alice" userId="6069b4f6-8cea-49bf-a38a-e31e2340431d" providerId="ADAL" clId="{385E3836-E774-4483-AC20-16A055E2B910}" dt="2020-10-12T18:39:57.424" v="14"/>
          <ac:spMkLst>
            <pc:docMk/>
            <pc:sldMk cId="0" sldId="281"/>
            <ac:spMk id="22531" creationId="{EBCAD48E-9F6D-4DF1-AB7A-9696EDBD821F}"/>
          </ac:spMkLst>
        </pc:spChg>
      </pc:sldChg>
      <pc:sldChg chg="modSp mod">
        <pc:chgData name="Alice" userId="6069b4f6-8cea-49bf-a38a-e31e2340431d" providerId="ADAL" clId="{385E3836-E774-4483-AC20-16A055E2B910}" dt="2020-10-12T18:39:57.603" v="16" actId="27636"/>
        <pc:sldMkLst>
          <pc:docMk/>
          <pc:sldMk cId="0" sldId="282"/>
        </pc:sldMkLst>
        <pc:spChg chg="mod">
          <ac:chgData name="Alice" userId="6069b4f6-8cea-49bf-a38a-e31e2340431d" providerId="ADAL" clId="{385E3836-E774-4483-AC20-16A055E2B910}" dt="2020-10-12T18:39:57.424" v="14"/>
          <ac:spMkLst>
            <pc:docMk/>
            <pc:sldMk cId="0" sldId="282"/>
            <ac:spMk id="23554" creationId="{48A32B71-1B47-4963-8261-6E0CD3F021E6}"/>
          </ac:spMkLst>
        </pc:spChg>
        <pc:spChg chg="mod">
          <ac:chgData name="Alice" userId="6069b4f6-8cea-49bf-a38a-e31e2340431d" providerId="ADAL" clId="{385E3836-E774-4483-AC20-16A055E2B910}" dt="2020-10-12T18:39:57.603" v="16" actId="27636"/>
          <ac:spMkLst>
            <pc:docMk/>
            <pc:sldMk cId="0" sldId="282"/>
            <ac:spMk id="23555" creationId="{0F9FBBA3-5722-4B8E-B27F-62DAA210651F}"/>
          </ac:spMkLst>
        </pc:spChg>
      </pc:sldChg>
      <pc:sldChg chg="modSp mod">
        <pc:chgData name="Alice" userId="6069b4f6-8cea-49bf-a38a-e31e2340431d" providerId="ADAL" clId="{385E3836-E774-4483-AC20-16A055E2B910}" dt="2020-10-12T18:39:57.589" v="15" actId="27636"/>
        <pc:sldMkLst>
          <pc:docMk/>
          <pc:sldMk cId="377255444" sldId="284"/>
        </pc:sldMkLst>
        <pc:spChg chg="mod">
          <ac:chgData name="Alice" userId="6069b4f6-8cea-49bf-a38a-e31e2340431d" providerId="ADAL" clId="{385E3836-E774-4483-AC20-16A055E2B910}" dt="2020-10-12T18:39:57.589" v="15" actId="27636"/>
          <ac:spMkLst>
            <pc:docMk/>
            <pc:sldMk cId="377255444" sldId="284"/>
            <ac:spMk id="22530" creationId="{184CB7B6-CAB6-40D6-A240-8ABB1F2EB58D}"/>
          </ac:spMkLst>
        </pc:spChg>
      </pc:sldChg>
      <pc:sldChg chg="delSp delDesignElem">
        <pc:chgData name="Alice" userId="6069b4f6-8cea-49bf-a38a-e31e2340431d" providerId="ADAL" clId="{385E3836-E774-4483-AC20-16A055E2B910}" dt="2020-10-12T18:39:41.710" v="6"/>
        <pc:sldMkLst>
          <pc:docMk/>
          <pc:sldMk cId="2349339273" sldId="285"/>
        </pc:sldMkLst>
        <pc:spChg chg="del">
          <ac:chgData name="Alice" userId="6069b4f6-8cea-49bf-a38a-e31e2340431d" providerId="ADAL" clId="{385E3836-E774-4483-AC20-16A055E2B910}" dt="2020-10-12T18:39:41.710" v="6"/>
          <ac:spMkLst>
            <pc:docMk/>
            <pc:sldMk cId="2349339273" sldId="285"/>
            <ac:spMk id="7" creationId="{32BC26D8-82FB-445E-AA49-62A77D7C1EE0}"/>
          </ac:spMkLst>
        </pc:spChg>
        <pc:spChg chg="del">
          <ac:chgData name="Alice" userId="6069b4f6-8cea-49bf-a38a-e31e2340431d" providerId="ADAL" clId="{385E3836-E774-4483-AC20-16A055E2B910}" dt="2020-10-12T18:39:41.710" v="6"/>
          <ac:spMkLst>
            <pc:docMk/>
            <pc:sldMk cId="2349339273" sldId="285"/>
            <ac:spMk id="9" creationId="{CB44330D-EA18-4254-AA95-EB49948539B8}"/>
          </ac:spMkLst>
        </pc:spChg>
      </pc:sldChg>
      <pc:sldChg chg="delSp delDesignElem">
        <pc:chgData name="Alice" userId="6069b4f6-8cea-49bf-a38a-e31e2340431d" providerId="ADAL" clId="{385E3836-E774-4483-AC20-16A055E2B910}" dt="2020-10-12T18:39:41.710" v="6"/>
        <pc:sldMkLst>
          <pc:docMk/>
          <pc:sldMk cId="451756046" sldId="286"/>
        </pc:sldMkLst>
        <pc:spChg chg="del">
          <ac:chgData name="Alice" userId="6069b4f6-8cea-49bf-a38a-e31e2340431d" providerId="ADAL" clId="{385E3836-E774-4483-AC20-16A055E2B910}" dt="2020-10-12T18:39:41.710" v="6"/>
          <ac:spMkLst>
            <pc:docMk/>
            <pc:sldMk cId="451756046" sldId="286"/>
            <ac:spMk id="7" creationId="{32BC26D8-82FB-445E-AA49-62A77D7C1EE0}"/>
          </ac:spMkLst>
        </pc:spChg>
        <pc:spChg chg="del">
          <ac:chgData name="Alice" userId="6069b4f6-8cea-49bf-a38a-e31e2340431d" providerId="ADAL" clId="{385E3836-E774-4483-AC20-16A055E2B910}" dt="2020-10-12T18:39:41.710" v="6"/>
          <ac:spMkLst>
            <pc:docMk/>
            <pc:sldMk cId="451756046" sldId="286"/>
            <ac:spMk id="9" creationId="{CB44330D-EA18-4254-AA95-EB49948539B8}"/>
          </ac:spMkLst>
        </pc:spChg>
      </pc:sldChg>
      <pc:sldChg chg="delSp delDesignElem">
        <pc:chgData name="Alice" userId="6069b4f6-8cea-49bf-a38a-e31e2340431d" providerId="ADAL" clId="{385E3836-E774-4483-AC20-16A055E2B910}" dt="2020-10-12T18:39:41.710" v="6"/>
        <pc:sldMkLst>
          <pc:docMk/>
          <pc:sldMk cId="126432556" sldId="287"/>
        </pc:sldMkLst>
        <pc:spChg chg="del">
          <ac:chgData name="Alice" userId="6069b4f6-8cea-49bf-a38a-e31e2340431d" providerId="ADAL" clId="{385E3836-E774-4483-AC20-16A055E2B910}" dt="2020-10-12T18:39:41.710" v="6"/>
          <ac:spMkLst>
            <pc:docMk/>
            <pc:sldMk cId="126432556" sldId="287"/>
            <ac:spMk id="7" creationId="{53BB5D57-6178-4F62-B472-0312F6D95A85}"/>
          </ac:spMkLst>
        </pc:spChg>
        <pc:spChg chg="del">
          <ac:chgData name="Alice" userId="6069b4f6-8cea-49bf-a38a-e31e2340431d" providerId="ADAL" clId="{385E3836-E774-4483-AC20-16A055E2B910}" dt="2020-10-12T18:39:41.710" v="6"/>
          <ac:spMkLst>
            <pc:docMk/>
            <pc:sldMk cId="126432556" sldId="287"/>
            <ac:spMk id="9" creationId="{4C61BD32-7542-4D52-BA5A-3ADE869BF8AC}"/>
          </ac:spMkLst>
        </pc:spChg>
      </pc:sldChg>
      <pc:sldChg chg="delSp delDesignElem">
        <pc:chgData name="Alice" userId="6069b4f6-8cea-49bf-a38a-e31e2340431d" providerId="ADAL" clId="{385E3836-E774-4483-AC20-16A055E2B910}" dt="2020-10-12T18:39:41.710" v="6"/>
        <pc:sldMkLst>
          <pc:docMk/>
          <pc:sldMk cId="2343330600" sldId="288"/>
        </pc:sldMkLst>
        <pc:spChg chg="del">
          <ac:chgData name="Alice" userId="6069b4f6-8cea-49bf-a38a-e31e2340431d" providerId="ADAL" clId="{385E3836-E774-4483-AC20-16A055E2B910}" dt="2020-10-12T18:39:41.710" v="6"/>
          <ac:spMkLst>
            <pc:docMk/>
            <pc:sldMk cId="2343330600" sldId="288"/>
            <ac:spMk id="7" creationId="{53BB5D57-6178-4F62-B472-0312F6D95A85}"/>
          </ac:spMkLst>
        </pc:spChg>
        <pc:spChg chg="del">
          <ac:chgData name="Alice" userId="6069b4f6-8cea-49bf-a38a-e31e2340431d" providerId="ADAL" clId="{385E3836-E774-4483-AC20-16A055E2B910}" dt="2020-10-12T18:39:41.710" v="6"/>
          <ac:spMkLst>
            <pc:docMk/>
            <pc:sldMk cId="2343330600" sldId="288"/>
            <ac:spMk id="9" creationId="{4C61BD32-7542-4D52-BA5A-3ADE869BF8AC}"/>
          </ac:spMkLst>
        </pc:spChg>
      </pc:sldChg>
      <pc:sldChg chg="modSp add">
        <pc:chgData name="Alice" userId="6069b4f6-8cea-49bf-a38a-e31e2340431d" providerId="ADAL" clId="{385E3836-E774-4483-AC20-16A055E2B910}" dt="2020-10-12T18:39:57.424" v="14"/>
        <pc:sldMkLst>
          <pc:docMk/>
          <pc:sldMk cId="340733699" sldId="289"/>
        </pc:sldMkLst>
        <pc:spChg chg="mod">
          <ac:chgData name="Alice" userId="6069b4f6-8cea-49bf-a38a-e31e2340431d" providerId="ADAL" clId="{385E3836-E774-4483-AC20-16A055E2B910}" dt="2020-10-12T18:39:57.424" v="14"/>
          <ac:spMkLst>
            <pc:docMk/>
            <pc:sldMk cId="340733699" sldId="289"/>
            <ac:spMk id="2051" creationId="{6033A107-C796-4665-9AD3-BBCF0715B809}"/>
          </ac:spMkLst>
        </pc:spChg>
      </pc:sldChg>
    </pc:docChg>
  </pc:docChgLst>
  <pc:docChgLst>
    <pc:chgData name="Sophie George" userId="S::sophie.george@binfieldschool.com::4f28b023-62da-4b6d-b7ef-1a072026c160" providerId="AD" clId="Web-{5A62948B-52DB-2B10-F6DB-85F1324184C0}"/>
    <pc:docChg chg="addSld modSld">
      <pc:chgData name="Sophie George" userId="S::sophie.george@binfieldschool.com::4f28b023-62da-4b6d-b7ef-1a072026c160" providerId="AD" clId="Web-{5A62948B-52DB-2B10-F6DB-85F1324184C0}" dt="2019-11-26T12:22:25.813" v="453"/>
      <pc:docMkLst>
        <pc:docMk/>
      </pc:docMkLst>
      <pc:sldChg chg="addSp modSp">
        <pc:chgData name="Sophie George" userId="S::sophie.george@binfieldschool.com::4f28b023-62da-4b6d-b7ef-1a072026c160" providerId="AD" clId="Web-{5A62948B-52DB-2B10-F6DB-85F1324184C0}" dt="2019-11-26T12:17:18.297" v="417" actId="20577"/>
        <pc:sldMkLst>
          <pc:docMk/>
          <pc:sldMk cId="0" sldId="279"/>
        </pc:sldMkLst>
        <pc:spChg chg="add mod">
          <ac:chgData name="Sophie George" userId="S::sophie.george@binfieldschool.com::4f28b023-62da-4b6d-b7ef-1a072026c160" providerId="AD" clId="Web-{5A62948B-52DB-2B10-F6DB-85F1324184C0}" dt="2019-11-26T12:17:18.297" v="417" actId="20577"/>
          <ac:spMkLst>
            <pc:docMk/>
            <pc:sldMk cId="0" sldId="279"/>
            <ac:spMk id="2" creationId="{37666A99-03FF-49B8-96B9-F0169985AFB7}"/>
          </ac:spMkLst>
        </pc:spChg>
      </pc:sldChg>
      <pc:sldChg chg="modSp">
        <pc:chgData name="Sophie George" userId="S::sophie.george@binfieldschool.com::4f28b023-62da-4b6d-b7ef-1a072026c160" providerId="AD" clId="Web-{5A62948B-52DB-2B10-F6DB-85F1324184C0}" dt="2019-11-26T11:54:04.608" v="20" actId="20577"/>
        <pc:sldMkLst>
          <pc:docMk/>
          <pc:sldMk cId="0" sldId="281"/>
        </pc:sldMkLst>
        <pc:spChg chg="mod">
          <ac:chgData name="Sophie George" userId="S::sophie.george@binfieldschool.com::4f28b023-62da-4b6d-b7ef-1a072026c160" providerId="AD" clId="Web-{5A62948B-52DB-2B10-F6DB-85F1324184C0}" dt="2019-11-26T11:54:04.608" v="20" actId="20577"/>
          <ac:spMkLst>
            <pc:docMk/>
            <pc:sldMk cId="0" sldId="281"/>
            <ac:spMk id="22531" creationId="{EBCAD48E-9F6D-4DF1-AB7A-9696EDBD821F}"/>
          </ac:spMkLst>
        </pc:spChg>
      </pc:sldChg>
      <pc:sldChg chg="modSp">
        <pc:chgData name="Sophie George" userId="S::sophie.george@binfieldschool.com::4f28b023-62da-4b6d-b7ef-1a072026c160" providerId="AD" clId="Web-{5A62948B-52DB-2B10-F6DB-85F1324184C0}" dt="2019-11-26T12:07:21.156" v="239" actId="20577"/>
        <pc:sldMkLst>
          <pc:docMk/>
          <pc:sldMk cId="0" sldId="282"/>
        </pc:sldMkLst>
        <pc:spChg chg="mod">
          <ac:chgData name="Sophie George" userId="S::sophie.george@binfieldschool.com::4f28b023-62da-4b6d-b7ef-1a072026c160" providerId="AD" clId="Web-{5A62948B-52DB-2B10-F6DB-85F1324184C0}" dt="2019-11-26T11:54:15.280" v="31" actId="20577"/>
          <ac:spMkLst>
            <pc:docMk/>
            <pc:sldMk cId="0" sldId="282"/>
            <ac:spMk id="23554" creationId="{48A32B71-1B47-4963-8261-6E0CD3F021E6}"/>
          </ac:spMkLst>
        </pc:spChg>
        <pc:spChg chg="mod">
          <ac:chgData name="Sophie George" userId="S::sophie.george@binfieldschool.com::4f28b023-62da-4b6d-b7ef-1a072026c160" providerId="AD" clId="Web-{5A62948B-52DB-2B10-F6DB-85F1324184C0}" dt="2019-11-26T12:07:21.156" v="239" actId="20577"/>
          <ac:spMkLst>
            <pc:docMk/>
            <pc:sldMk cId="0" sldId="282"/>
            <ac:spMk id="23555" creationId="{0F9FBBA3-5722-4B8E-B27F-62DAA210651F}"/>
          </ac:spMkLst>
        </pc:spChg>
      </pc:sldChg>
      <pc:sldChg chg="addSp delSp modSp add replId">
        <pc:chgData name="Sophie George" userId="S::sophie.george@binfieldschool.com::4f28b023-62da-4b6d-b7ef-1a072026c160" providerId="AD" clId="Web-{5A62948B-52DB-2B10-F6DB-85F1324184C0}" dt="2019-11-26T12:13:16.547" v="411" actId="20577"/>
        <pc:sldMkLst>
          <pc:docMk/>
          <pc:sldMk cId="1323317102" sldId="283"/>
        </pc:sldMkLst>
        <pc:spChg chg="add del mod">
          <ac:chgData name="Sophie George" userId="S::sophie.george@binfieldschool.com::4f28b023-62da-4b6d-b7ef-1a072026c160" providerId="AD" clId="Web-{5A62948B-52DB-2B10-F6DB-85F1324184C0}" dt="2019-11-26T12:08:33.797" v="258"/>
          <ac:spMkLst>
            <pc:docMk/>
            <pc:sldMk cId="1323317102" sldId="283"/>
            <ac:spMk id="3" creationId="{057CF723-9869-43FB-9C8E-45E804EEE07E}"/>
          </ac:spMkLst>
        </pc:spChg>
        <pc:spChg chg="add mod">
          <ac:chgData name="Sophie George" userId="S::sophie.george@binfieldschool.com::4f28b023-62da-4b6d-b7ef-1a072026c160" providerId="AD" clId="Web-{5A62948B-52DB-2B10-F6DB-85F1324184C0}" dt="2019-11-26T12:13:16.547" v="411" actId="20577"/>
          <ac:spMkLst>
            <pc:docMk/>
            <pc:sldMk cId="1323317102" sldId="283"/>
            <ac:spMk id="5" creationId="{58FB3345-55C4-4882-91BF-4DE18972A83B}"/>
          </ac:spMkLst>
        </pc:spChg>
        <pc:spChg chg="mod">
          <ac:chgData name="Sophie George" userId="S::sophie.george@binfieldschool.com::4f28b023-62da-4b6d-b7ef-1a072026c160" providerId="AD" clId="Web-{5A62948B-52DB-2B10-F6DB-85F1324184C0}" dt="2019-11-26T12:10:22.203" v="275" actId="1076"/>
          <ac:spMkLst>
            <pc:docMk/>
            <pc:sldMk cId="1323317102" sldId="283"/>
            <ac:spMk id="23554" creationId="{48A32B71-1B47-4963-8261-6E0CD3F021E6}"/>
          </ac:spMkLst>
        </pc:spChg>
        <pc:spChg chg="del">
          <ac:chgData name="Sophie George" userId="S::sophie.george@binfieldschool.com::4f28b023-62da-4b6d-b7ef-1a072026c160" providerId="AD" clId="Web-{5A62948B-52DB-2B10-F6DB-85F1324184C0}" dt="2019-11-26T12:07:59.203" v="241"/>
          <ac:spMkLst>
            <pc:docMk/>
            <pc:sldMk cId="1323317102" sldId="283"/>
            <ac:spMk id="23555" creationId="{0F9FBBA3-5722-4B8E-B27F-62DAA210651F}"/>
          </ac:spMkLst>
        </pc:spChg>
        <pc:cxnChg chg="add mod">
          <ac:chgData name="Sophie George" userId="S::sophie.george@binfieldschool.com::4f28b023-62da-4b6d-b7ef-1a072026c160" providerId="AD" clId="Web-{5A62948B-52DB-2B10-F6DB-85F1324184C0}" dt="2019-11-26T12:11:04.297" v="280" actId="14100"/>
          <ac:cxnSpMkLst>
            <pc:docMk/>
            <pc:sldMk cId="1323317102" sldId="283"/>
            <ac:cxnSpMk id="4" creationId="{30065378-DD89-4130-86BA-3CCC3C058234}"/>
          </ac:cxnSpMkLst>
        </pc:cxnChg>
      </pc:sldChg>
      <pc:sldChg chg="addSp delSp modSp add mod replId setBg">
        <pc:chgData name="Sophie George" userId="S::sophie.george@binfieldschool.com::4f28b023-62da-4b6d-b7ef-1a072026c160" providerId="AD" clId="Web-{5A62948B-52DB-2B10-F6DB-85F1324184C0}" dt="2019-11-26T12:19:43.172" v="441" actId="1076"/>
        <pc:sldMkLst>
          <pc:docMk/>
          <pc:sldMk cId="377255444" sldId="284"/>
        </pc:sldMkLst>
        <pc:spChg chg="add del mod">
          <ac:chgData name="Sophie George" userId="S::sophie.george@binfieldschool.com::4f28b023-62da-4b6d-b7ef-1a072026c160" providerId="AD" clId="Web-{5A62948B-52DB-2B10-F6DB-85F1324184C0}" dt="2019-11-26T12:19:18.469" v="437"/>
          <ac:spMkLst>
            <pc:docMk/>
            <pc:sldMk cId="377255444" sldId="284"/>
            <ac:spMk id="3" creationId="{07DEAD29-69B8-4BCE-B205-84C18F2EB106}"/>
          </ac:spMkLst>
        </pc:spChg>
        <pc:spChg chg="mod">
          <ac:chgData name="Sophie George" userId="S::sophie.george@binfieldschool.com::4f28b023-62da-4b6d-b7ef-1a072026c160" providerId="AD" clId="Web-{5A62948B-52DB-2B10-F6DB-85F1324184C0}" dt="2019-11-26T12:19:42.266" v="440"/>
          <ac:spMkLst>
            <pc:docMk/>
            <pc:sldMk cId="377255444" sldId="284"/>
            <ac:spMk id="22530" creationId="{184CB7B6-CAB6-40D6-A240-8ABB1F2EB58D}"/>
          </ac:spMkLst>
        </pc:spChg>
        <pc:spChg chg="del mod">
          <ac:chgData name="Sophie George" userId="S::sophie.george@binfieldschool.com::4f28b023-62da-4b6d-b7ef-1a072026c160" providerId="AD" clId="Web-{5A62948B-52DB-2B10-F6DB-85F1324184C0}" dt="2019-11-26T12:18:51.657" v="422"/>
          <ac:spMkLst>
            <pc:docMk/>
            <pc:sldMk cId="377255444" sldId="284"/>
            <ac:spMk id="22531" creationId="{EBCAD48E-9F6D-4DF1-AB7A-9696EDBD821F}"/>
          </ac:spMkLst>
        </pc:spChg>
        <pc:picChg chg="add mod">
          <ac:chgData name="Sophie George" userId="S::sophie.george@binfieldschool.com::4f28b023-62da-4b6d-b7ef-1a072026c160" providerId="AD" clId="Web-{5A62948B-52DB-2B10-F6DB-85F1324184C0}" dt="2019-11-26T12:19:43.172" v="441" actId="1076"/>
          <ac:picMkLst>
            <pc:docMk/>
            <pc:sldMk cId="377255444" sldId="284"/>
            <ac:picMk id="4" creationId="{98B70D5F-79EA-4A72-A407-455B2FA0C6F1}"/>
          </ac:picMkLst>
        </pc:picChg>
      </pc:sldChg>
      <pc:sldChg chg="addSp modSp new mod setBg">
        <pc:chgData name="Sophie George" userId="S::sophie.george@binfieldschool.com::4f28b023-62da-4b6d-b7ef-1a072026c160" providerId="AD" clId="Web-{5A62948B-52DB-2B10-F6DB-85F1324184C0}" dt="2019-11-26T12:20:30.032" v="444"/>
        <pc:sldMkLst>
          <pc:docMk/>
          <pc:sldMk cId="2349339273" sldId="285"/>
        </pc:sldMkLst>
        <pc:spChg chg="add">
          <ac:chgData name="Sophie George" userId="S::sophie.george@binfieldschool.com::4f28b023-62da-4b6d-b7ef-1a072026c160" providerId="AD" clId="Web-{5A62948B-52DB-2B10-F6DB-85F1324184C0}" dt="2019-11-26T12:20:30.032" v="444"/>
          <ac:spMkLst>
            <pc:docMk/>
            <pc:sldMk cId="2349339273" sldId="285"/>
            <ac:spMk id="7" creationId="{32BC26D8-82FB-445E-AA49-62A77D7C1EE0}"/>
          </ac:spMkLst>
        </pc:spChg>
        <pc:spChg chg="add">
          <ac:chgData name="Sophie George" userId="S::sophie.george@binfieldschool.com::4f28b023-62da-4b6d-b7ef-1a072026c160" providerId="AD" clId="Web-{5A62948B-52DB-2B10-F6DB-85F1324184C0}" dt="2019-11-26T12:20:30.032" v="444"/>
          <ac:spMkLst>
            <pc:docMk/>
            <pc:sldMk cId="2349339273" sldId="285"/>
            <ac:spMk id="9" creationId="{CB44330D-EA18-4254-AA95-EB49948539B8}"/>
          </ac:spMkLst>
        </pc:spChg>
        <pc:picChg chg="add mod">
          <ac:chgData name="Sophie George" userId="S::sophie.george@binfieldschool.com::4f28b023-62da-4b6d-b7ef-1a072026c160" providerId="AD" clId="Web-{5A62948B-52DB-2B10-F6DB-85F1324184C0}" dt="2019-11-26T12:20:30.032" v="444"/>
          <ac:picMkLst>
            <pc:docMk/>
            <pc:sldMk cId="2349339273" sldId="285"/>
            <ac:picMk id="2" creationId="{A6BF41A0-6123-4C54-A6AC-4D3336D4D286}"/>
          </ac:picMkLst>
        </pc:picChg>
      </pc:sldChg>
      <pc:sldChg chg="addSp modSp new mod setBg">
        <pc:chgData name="Sophie George" userId="S::sophie.george@binfieldschool.com::4f28b023-62da-4b6d-b7ef-1a072026c160" providerId="AD" clId="Web-{5A62948B-52DB-2B10-F6DB-85F1324184C0}" dt="2019-11-26T12:21:08.329" v="447"/>
        <pc:sldMkLst>
          <pc:docMk/>
          <pc:sldMk cId="451756046" sldId="286"/>
        </pc:sldMkLst>
        <pc:spChg chg="add">
          <ac:chgData name="Sophie George" userId="S::sophie.george@binfieldschool.com::4f28b023-62da-4b6d-b7ef-1a072026c160" providerId="AD" clId="Web-{5A62948B-52DB-2B10-F6DB-85F1324184C0}" dt="2019-11-26T12:21:08.329" v="447"/>
          <ac:spMkLst>
            <pc:docMk/>
            <pc:sldMk cId="451756046" sldId="286"/>
            <ac:spMk id="7" creationId="{32BC26D8-82FB-445E-AA49-62A77D7C1EE0}"/>
          </ac:spMkLst>
        </pc:spChg>
        <pc:spChg chg="add">
          <ac:chgData name="Sophie George" userId="S::sophie.george@binfieldschool.com::4f28b023-62da-4b6d-b7ef-1a072026c160" providerId="AD" clId="Web-{5A62948B-52DB-2B10-F6DB-85F1324184C0}" dt="2019-11-26T12:21:08.329" v="447"/>
          <ac:spMkLst>
            <pc:docMk/>
            <pc:sldMk cId="451756046" sldId="286"/>
            <ac:spMk id="9" creationId="{CB44330D-EA18-4254-AA95-EB49948539B8}"/>
          </ac:spMkLst>
        </pc:spChg>
        <pc:picChg chg="add mod">
          <ac:chgData name="Sophie George" userId="S::sophie.george@binfieldschool.com::4f28b023-62da-4b6d-b7ef-1a072026c160" providerId="AD" clId="Web-{5A62948B-52DB-2B10-F6DB-85F1324184C0}" dt="2019-11-26T12:21:08.329" v="447"/>
          <ac:picMkLst>
            <pc:docMk/>
            <pc:sldMk cId="451756046" sldId="286"/>
            <ac:picMk id="2" creationId="{B2F2FAE2-0205-4C28-807F-B0DA53FF3F2F}"/>
          </ac:picMkLst>
        </pc:picChg>
      </pc:sldChg>
      <pc:sldChg chg="addSp modSp new mod setBg">
        <pc:chgData name="Sophie George" userId="S::sophie.george@binfieldschool.com::4f28b023-62da-4b6d-b7ef-1a072026c160" providerId="AD" clId="Web-{5A62948B-52DB-2B10-F6DB-85F1324184C0}" dt="2019-11-26T12:21:52.532" v="450"/>
        <pc:sldMkLst>
          <pc:docMk/>
          <pc:sldMk cId="126432556" sldId="287"/>
        </pc:sldMkLst>
        <pc:spChg chg="add">
          <ac:chgData name="Sophie George" userId="S::sophie.george@binfieldschool.com::4f28b023-62da-4b6d-b7ef-1a072026c160" providerId="AD" clId="Web-{5A62948B-52DB-2B10-F6DB-85F1324184C0}" dt="2019-11-26T12:21:52.532" v="450"/>
          <ac:spMkLst>
            <pc:docMk/>
            <pc:sldMk cId="126432556" sldId="287"/>
            <ac:spMk id="7" creationId="{53BB5D57-6178-4F62-B472-0312F6D95A85}"/>
          </ac:spMkLst>
        </pc:spChg>
        <pc:spChg chg="add">
          <ac:chgData name="Sophie George" userId="S::sophie.george@binfieldschool.com::4f28b023-62da-4b6d-b7ef-1a072026c160" providerId="AD" clId="Web-{5A62948B-52DB-2B10-F6DB-85F1324184C0}" dt="2019-11-26T12:21:52.532" v="450"/>
          <ac:spMkLst>
            <pc:docMk/>
            <pc:sldMk cId="126432556" sldId="287"/>
            <ac:spMk id="9" creationId="{4C61BD32-7542-4D52-BA5A-3ADE869BF8AC}"/>
          </ac:spMkLst>
        </pc:spChg>
        <pc:picChg chg="add mod">
          <ac:chgData name="Sophie George" userId="S::sophie.george@binfieldschool.com::4f28b023-62da-4b6d-b7ef-1a072026c160" providerId="AD" clId="Web-{5A62948B-52DB-2B10-F6DB-85F1324184C0}" dt="2019-11-26T12:21:52.532" v="450"/>
          <ac:picMkLst>
            <pc:docMk/>
            <pc:sldMk cId="126432556" sldId="287"/>
            <ac:picMk id="2" creationId="{929BFD34-7254-4D1F-BB3E-6C0322A42760}"/>
          </ac:picMkLst>
        </pc:picChg>
      </pc:sldChg>
      <pc:sldChg chg="addSp modSp new mod setBg">
        <pc:chgData name="Sophie George" userId="S::sophie.george@binfieldschool.com::4f28b023-62da-4b6d-b7ef-1a072026c160" providerId="AD" clId="Web-{5A62948B-52DB-2B10-F6DB-85F1324184C0}" dt="2019-11-26T12:22:25.813" v="453"/>
        <pc:sldMkLst>
          <pc:docMk/>
          <pc:sldMk cId="2343330600" sldId="288"/>
        </pc:sldMkLst>
        <pc:spChg chg="add">
          <ac:chgData name="Sophie George" userId="S::sophie.george@binfieldschool.com::4f28b023-62da-4b6d-b7ef-1a072026c160" providerId="AD" clId="Web-{5A62948B-52DB-2B10-F6DB-85F1324184C0}" dt="2019-11-26T12:22:25.813" v="453"/>
          <ac:spMkLst>
            <pc:docMk/>
            <pc:sldMk cId="2343330600" sldId="288"/>
            <ac:spMk id="7" creationId="{53BB5D57-6178-4F62-B472-0312F6D95A85}"/>
          </ac:spMkLst>
        </pc:spChg>
        <pc:spChg chg="add">
          <ac:chgData name="Sophie George" userId="S::sophie.george@binfieldschool.com::4f28b023-62da-4b6d-b7ef-1a072026c160" providerId="AD" clId="Web-{5A62948B-52DB-2B10-F6DB-85F1324184C0}" dt="2019-11-26T12:22:25.813" v="453"/>
          <ac:spMkLst>
            <pc:docMk/>
            <pc:sldMk cId="2343330600" sldId="288"/>
            <ac:spMk id="9" creationId="{4C61BD32-7542-4D52-BA5A-3ADE869BF8AC}"/>
          </ac:spMkLst>
        </pc:spChg>
        <pc:picChg chg="add mod">
          <ac:chgData name="Sophie George" userId="S::sophie.george@binfieldschool.com::4f28b023-62da-4b6d-b7ef-1a072026c160" providerId="AD" clId="Web-{5A62948B-52DB-2B10-F6DB-85F1324184C0}" dt="2019-11-26T12:22:25.813" v="453"/>
          <ac:picMkLst>
            <pc:docMk/>
            <pc:sldMk cId="2343330600" sldId="288"/>
            <ac:picMk id="2" creationId="{778B38AC-060E-454C-8276-B4FC0E22D1A3}"/>
          </ac:picMkLst>
        </pc:picChg>
      </pc:sldChg>
    </pc:docChg>
  </pc:docChgLst>
  <pc:docChgLst>
    <pc:chgData name="Alice Watton" userId="S::alice.watton@binfieldschool.com::6069b4f6-8cea-49bf-a38a-e31e2340431d" providerId="AD" clId="Web-{E4FFA3C2-3D7F-7E91-1D49-C7A3F68F2B4C}"/>
    <pc:docChg chg="modSld">
      <pc:chgData name="Alice Watton" userId="S::alice.watton@binfieldschool.com::6069b4f6-8cea-49bf-a38a-e31e2340431d" providerId="AD" clId="Web-{E4FFA3C2-3D7F-7E91-1D49-C7A3F68F2B4C}" dt="2021-09-26T10:41:18.051" v="22" actId="20577"/>
      <pc:docMkLst>
        <pc:docMk/>
      </pc:docMkLst>
      <pc:sldChg chg="modSp">
        <pc:chgData name="Alice Watton" userId="S::alice.watton@binfieldschool.com::6069b4f6-8cea-49bf-a38a-e31e2340431d" providerId="AD" clId="Web-{E4FFA3C2-3D7F-7E91-1D49-C7A3F68F2B4C}" dt="2021-09-26T10:41:18.051" v="22" actId="20577"/>
        <pc:sldMkLst>
          <pc:docMk/>
          <pc:sldMk cId="0" sldId="256"/>
        </pc:sldMkLst>
        <pc:spChg chg="mod">
          <ac:chgData name="Alice Watton" userId="S::alice.watton@binfieldschool.com::6069b4f6-8cea-49bf-a38a-e31e2340431d" providerId="AD" clId="Web-{E4FFA3C2-3D7F-7E91-1D49-C7A3F68F2B4C}" dt="2021-09-26T10:41:18.051" v="22" actId="20577"/>
          <ac:spMkLst>
            <pc:docMk/>
            <pc:sldMk cId="0" sldId="256"/>
            <ac:spMk id="2051" creationId="{6033A107-C796-4665-9AD3-BBCF0715B809}"/>
          </ac:spMkLst>
        </pc:spChg>
      </pc:sldChg>
      <pc:sldChg chg="modSp">
        <pc:chgData name="Alice Watton" userId="S::alice.watton@binfieldschool.com::6069b4f6-8cea-49bf-a38a-e31e2340431d" providerId="AD" clId="Web-{E4FFA3C2-3D7F-7E91-1D49-C7A3F68F2B4C}" dt="2021-09-26T10:40:51.206" v="12" actId="20577"/>
        <pc:sldMkLst>
          <pc:docMk/>
          <pc:sldMk cId="1323317102" sldId="283"/>
        </pc:sldMkLst>
        <pc:spChg chg="mod">
          <ac:chgData name="Alice Watton" userId="S::alice.watton@binfieldschool.com::6069b4f6-8cea-49bf-a38a-e31e2340431d" providerId="AD" clId="Web-{E4FFA3C2-3D7F-7E91-1D49-C7A3F68F2B4C}" dt="2021-09-26T10:40:51.206" v="12" actId="20577"/>
          <ac:spMkLst>
            <pc:docMk/>
            <pc:sldMk cId="1323317102" sldId="283"/>
            <ac:spMk id="23554" creationId="{48A32B71-1B47-4963-8261-6E0CD3F021E6}"/>
          </ac:spMkLst>
        </pc:spChg>
      </pc:sldChg>
    </pc:docChg>
  </pc:docChgLst>
  <pc:docChgLst>
    <pc:chgData name="Sophie George" userId="S::sophie.george@binfieldschool.com::4f28b023-62da-4b6d-b7ef-1a072026c160" providerId="AD" clId="Web-{55CF0023-8DAA-4889-829F-051D5B616736}"/>
    <pc:docChg chg="modSld">
      <pc:chgData name="Sophie George" userId="S::sophie.george@binfieldschool.com::4f28b023-62da-4b6d-b7ef-1a072026c160" providerId="AD" clId="Web-{55CF0023-8DAA-4889-829F-051D5B616736}" dt="2019-11-26T13:31:34.862" v="1" actId="1076"/>
      <pc:docMkLst>
        <pc:docMk/>
      </pc:docMkLst>
      <pc:sldChg chg="modSp">
        <pc:chgData name="Sophie George" userId="S::sophie.george@binfieldschool.com::4f28b023-62da-4b6d-b7ef-1a072026c160" providerId="AD" clId="Web-{55CF0023-8DAA-4889-829F-051D5B616736}" dt="2019-11-26T13:31:34.862" v="1" actId="1076"/>
        <pc:sldMkLst>
          <pc:docMk/>
          <pc:sldMk cId="0" sldId="261"/>
        </pc:sldMkLst>
        <pc:spChg chg="mod">
          <ac:chgData name="Sophie George" userId="S::sophie.george@binfieldschool.com::4f28b023-62da-4b6d-b7ef-1a072026c160" providerId="AD" clId="Web-{55CF0023-8DAA-4889-829F-051D5B616736}" dt="2019-11-26T13:31:34.862" v="1" actId="1076"/>
          <ac:spMkLst>
            <pc:docMk/>
            <pc:sldMk cId="0" sldId="261"/>
            <ac:spMk id="4" creationId="{BC020D3C-3B22-4DE5-A796-FC1A8BDE0CB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DF2BC-7393-4BE3-9E1A-B590F156BC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72514A-6646-430C-BD63-70559C6572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4EA37-84D4-43BD-BD06-6496C9921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C5C41C-C84A-49FC-825E-C855B35B6D96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60C99-38CD-4137-A50D-42A8C2A0E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7BEC30-7539-4E71-9B40-0E9414E92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6E716-5AA6-4B5F-9B14-A4DF00F5081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04631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9D648-8C7A-459F-B6E1-08EE909CA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45703-AA95-4A08-833E-2EB1208312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C6A78D-2B2A-4AF3-A978-E300774C7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E5F2BA-0B5C-4BD3-BCF9-31FEF8030400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A6A548-1995-4718-AE42-B475BF592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4CD53-1817-4D8B-ACEF-BF55D6957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65EB9-A3BC-4A57-BC71-9310E5B3A754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25819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EC817-B1A9-4AE9-B3DF-BD5B301C1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755363-0BA7-453F-8811-269A47AE05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BEFA3-AFD8-4E9D-AC62-A5D96FD1C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962213-0C2D-47F3-BEFD-B640067F62F3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3A2395-2665-45DE-8E56-BCE84C87E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4396A9-3B18-4D6B-BC86-ED07E98D0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BDC7-E180-48C2-8BA8-47041DB2889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0016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10B49-00F5-4459-81E6-80DB0EC49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923AE1-3A9A-46CB-8725-DD5C60DCE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F343A1-4A0F-46F4-B090-9451835C9E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A67E94-D8B6-466D-8482-173EA5D0C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2AD065-8059-492B-8922-80C456A18788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3F02C-6F6F-4B5E-A70D-6F917215C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4A6E53-BA2B-441F-9B2B-1BB29FB0A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2301-9218-4089-BCE6-CC2898ADAA1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38589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699A6-80D3-48EB-A43C-FC5F45456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9F01F8-449A-49D8-8714-D5965A71E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F7EC99-D48C-44E9-885F-C4BD36A2DC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8458F5-56E1-4E6D-9DE1-0716DF6046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87CD88-FF1B-4F2A-9C67-700CCD4CE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C46F18-ECB9-4CF1-AF4D-8F82399B9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5B1573-1F50-4FD7-AAD8-2E3B220DF629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993CDA-1968-451B-8C0C-49814CBB2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AD1A77-7169-484A-877B-FCBF1B4B3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A8484-7824-4749-8C18-8E628C665191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9428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758B5-E077-4EA4-AF57-ABDE313D6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DFE93B-57D0-4E51-8CC3-5EEA0733B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B9C041-0CBF-42CF-A9C7-5C76634B4AEE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39B223-823B-4B7E-A62B-D5EB644B6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9DC22E-55AE-4406-91EF-1C1210648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6DA2D-0931-48D8-BA4C-A9F1785AC14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326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37DB38-B4D4-45C0-890A-D78B19A63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4D1357-D72D-4F9B-937E-9F84C917369F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E94A52-4B1C-4977-AF96-32084F7A5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8DF7A-5899-44C9-B3BC-349DB1537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90F35-FF64-4934-AE8C-E665A7BB558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1786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916C1-8EA8-42B4-975F-8E37F2470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F25FB-97EB-4904-BEA3-DDD66F81E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FD9323-60A3-489F-B640-E870398D3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DCD83A-9DA8-4821-8AB4-C709149F1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C90120-FF2B-448F-856A-37A67F7E0040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FD4DA9-1384-4FD4-A1D2-43CFD71AD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F45760-D321-412A-909B-D7512DDDB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2ACA-E5E1-42BC-9902-3C14423503D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088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45167-CF42-40E0-B90F-D0C725762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873EA3-6FC0-46BD-BE66-8380CF366E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687F36-4A0F-42A1-9B4E-C7CC14EA4A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1D83D3-148A-4BBB-94EE-55CF662EB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8902C3-EEF7-42F1-9013-8F777A1B16D8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4C149B-921E-41C1-825F-D2C796F11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85BFBB-399F-43CB-9043-3FC916C87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E7181-42FE-46A5-AC7E-399D39994CA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747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C45E6-8B15-4052-9149-D1974FDFB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3C8ADA-A0BF-41F5-8228-263E3322E3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F878-F197-4253-AD5C-48A73A89D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09F25F-BA6F-48C6-927F-2FA347E60422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728661-CCFC-4CAA-BC20-86E4C08B6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8E49B-D9FB-43BF-BD7D-91BB03164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176B-E0E6-420D-9930-54E5EDC228E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8041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B65838-F505-432A-A040-06F03354CE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741E48-BB40-4159-B6A0-98CCD14393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F5E743-754F-4D0E-8C5E-958FA38CE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8C1362-8DC4-4408-BB28-70C252D56CDB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0C4FC-0E66-42B2-BCF5-DCF261573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43ECA-3C14-4EF1-87DA-91930F785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A1280-9B76-4640-88AD-D701D583148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2153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F6B3AA-4161-43AE-886B-C9123A3AF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C69E26-FA8E-48C9-8E6A-0243416911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929835-7CF7-4291-ADD2-373E2AAD80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4C62A74-F6B9-45B3-B84A-386EE5C912DC}" type="datetimeFigureOut">
              <a:rPr lang="en-US" smtClean="0"/>
              <a:pPr>
                <a:defRPr/>
              </a:pPr>
              <a:t>9/26/2021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1D422D-295E-4F2F-8876-FECC3A81BD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42D272-17CE-431C-B53E-2AF865E9F9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34180-C47B-4329-B88A-34391056CC0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0928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pfoto.co.uk/gallery/tutankhamun/default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hyperlink" Target="http://touregypt.net/museum/tutl1.htm" TargetMode="External"/><Relationship Id="rId7" Type="http://schemas.openxmlformats.org/officeDocument/2006/relationships/hyperlink" Target="http://touregypt.net/museum/tutl51.htm" TargetMode="External"/><Relationship Id="rId12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hyperlink" Target="http://touregypt.net/museum/tutl20.htm" TargetMode="External"/><Relationship Id="rId5" Type="http://schemas.openxmlformats.org/officeDocument/2006/relationships/hyperlink" Target="http://touregypt.net/museum/cowbedpage.htm" TargetMode="External"/><Relationship Id="rId10" Type="http://schemas.openxmlformats.org/officeDocument/2006/relationships/image" Target="../media/image31.jpeg"/><Relationship Id="rId4" Type="http://schemas.openxmlformats.org/officeDocument/2006/relationships/image" Target="../media/image28.jpeg"/><Relationship Id="rId9" Type="http://schemas.openxmlformats.org/officeDocument/2006/relationships/hyperlink" Target="http://touregypt.net/museum/tutl57.htm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hyperlink" Target="http://touregypt.net/museum/tutl68.htm" TargetMode="External"/><Relationship Id="rId7" Type="http://schemas.openxmlformats.org/officeDocument/2006/relationships/hyperlink" Target="http://touregypt.net/museum/tutl37.htm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hyperlink" Target="http://touregypt.net/museum/tutl59.htm" TargetMode="External"/><Relationship Id="rId10" Type="http://schemas.openxmlformats.org/officeDocument/2006/relationships/image" Target="../media/image36.jpeg"/><Relationship Id="rId4" Type="http://schemas.openxmlformats.org/officeDocument/2006/relationships/image" Target="../media/image33.jpeg"/><Relationship Id="rId9" Type="http://schemas.openxmlformats.org/officeDocument/2006/relationships/hyperlink" Target="http://touregypt.net/museum/tutl60.htm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hyperlink" Target="http://touregypt.net/museum/tutl22.htm" TargetMode="External"/><Relationship Id="rId3" Type="http://schemas.openxmlformats.org/officeDocument/2006/relationships/hyperlink" Target="http://touregypt.net/museum/tutl12.htm" TargetMode="External"/><Relationship Id="rId7" Type="http://schemas.openxmlformats.org/officeDocument/2006/relationships/hyperlink" Target="http://touregypt.net/museum/tutl54.htm" TargetMode="External"/><Relationship Id="rId12" Type="http://schemas.openxmlformats.org/officeDocument/2006/relationships/image" Target="../media/image4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hyperlink" Target="http://touregypt.net/museum/tutheadpage.htm" TargetMode="External"/><Relationship Id="rId5" Type="http://schemas.openxmlformats.org/officeDocument/2006/relationships/hyperlink" Target="http://touregypt.net/museum/tutl26.htm" TargetMode="External"/><Relationship Id="rId10" Type="http://schemas.openxmlformats.org/officeDocument/2006/relationships/image" Target="../media/image40.jpeg"/><Relationship Id="rId4" Type="http://schemas.openxmlformats.org/officeDocument/2006/relationships/image" Target="../media/image37.jpeg"/><Relationship Id="rId9" Type="http://schemas.openxmlformats.org/officeDocument/2006/relationships/hyperlink" Target="http://touregypt.net/museum/anubispage.htm" TargetMode="External"/><Relationship Id="rId1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hyperlink" Target="http://touregypt.net/museum/tutl63.htm" TargetMode="External"/><Relationship Id="rId7" Type="http://schemas.openxmlformats.org/officeDocument/2006/relationships/hyperlink" Target="http://touregypt.net/museum/tutl72.htm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hyperlink" Target="https://www.bbc.co.uk/bitesize/topics/zg87xnb/articles/zvmkhbk/" TargetMode="External"/><Relationship Id="rId5" Type="http://schemas.openxmlformats.org/officeDocument/2006/relationships/hyperlink" Target="http://touregypt.net/museum/tutl70.htm" TargetMode="External"/><Relationship Id="rId10" Type="http://schemas.openxmlformats.org/officeDocument/2006/relationships/image" Target="../media/image46.jpeg"/><Relationship Id="rId4" Type="http://schemas.openxmlformats.org/officeDocument/2006/relationships/image" Target="../media/image43.jpeg"/><Relationship Id="rId9" Type="http://schemas.openxmlformats.org/officeDocument/2006/relationships/hyperlink" Target="http://touregypt.net/museum/tutl69.htm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history-ks2-how-to-interview-people/zrhgwty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itle 1">
            <a:extLst>
              <a:ext uri="{FF2B5EF4-FFF2-40B4-BE49-F238E27FC236}">
                <a16:creationId xmlns:a16="http://schemas.microsoft.com/office/drawing/2014/main" id="{6033A107-C796-4665-9AD3-BBCF0715B8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137" y="-323664"/>
            <a:ext cx="8442251" cy="3896204"/>
          </a:xfrm>
        </p:spPr>
        <p:txBody>
          <a:bodyPr>
            <a:normAutofit/>
          </a:bodyPr>
          <a:lstStyle/>
          <a:p>
            <a:r>
              <a:rPr lang="en-GB" altLang="en-US" b="1" u="sng" dirty="0"/>
              <a:t>Wednesday 29th September 2021</a:t>
            </a:r>
            <a:br>
              <a:rPr lang="en-GB" altLang="en-US" b="1" u="sng" dirty="0"/>
            </a:br>
            <a:r>
              <a:rPr lang="en-GB" altLang="en-US" b="1" u="sng" dirty="0"/>
              <a:t>L.O: To build an overview of world history</a:t>
            </a:r>
            <a:br>
              <a:rPr lang="en-GB" altLang="en-US" b="1" u="sng" dirty="0"/>
            </a:br>
            <a:r>
              <a:rPr lang="en-GB" altLang="en-US" b="1" u="sng" dirty="0"/>
              <a:t>C: Howard Carter</a:t>
            </a:r>
            <a:endParaRPr lang="en-US" u="sng">
              <a:cs typeface="Calibri Light"/>
            </a:endParaRPr>
          </a:p>
        </p:txBody>
      </p:sp>
      <p:pic>
        <p:nvPicPr>
          <p:cNvPr id="2053" name="Picture 2" descr="http://egypt.mrdonn.org/Tutankhamun.gif">
            <a:extLst>
              <a:ext uri="{FF2B5EF4-FFF2-40B4-BE49-F238E27FC236}">
                <a16:creationId xmlns:a16="http://schemas.microsoft.com/office/drawing/2014/main" id="{760AD953-158B-4C78-982A-ED309A9E6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987339"/>
            <a:ext cx="2509063" cy="3780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Aspect of excavations during the discovery, by lord Carnavon and Howard Carter, of the tomb of the egyptian pharaoh Tutankhamun (XVIIIth  dynasty), in the King Valley, 1923.">
            <a:hlinkClick r:id="rId3"/>
            <a:extLst>
              <a:ext uri="{FF2B5EF4-FFF2-40B4-BE49-F238E27FC236}">
                <a16:creationId xmlns:a16="http://schemas.microsoft.com/office/drawing/2014/main" id="{47E34925-5929-464C-87DE-32FBD4555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itle 1">
            <a:extLst>
              <a:ext uri="{FF2B5EF4-FFF2-40B4-BE49-F238E27FC236}">
                <a16:creationId xmlns:a16="http://schemas.microsoft.com/office/drawing/2014/main" id="{6033A107-C796-4665-9AD3-BBCF0715B8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b="1">
                <a:solidFill>
                  <a:srgbClr val="FFFF00"/>
                </a:solidFill>
              </a:rPr>
              <a:t>THE TOMB OF TUTANKHAMUN</a:t>
            </a:r>
          </a:p>
        </p:txBody>
      </p:sp>
      <p:pic>
        <p:nvPicPr>
          <p:cNvPr id="2053" name="Picture 2" descr="http://egypt.mrdonn.org/Tutankhamun.gif">
            <a:extLst>
              <a:ext uri="{FF2B5EF4-FFF2-40B4-BE49-F238E27FC236}">
                <a16:creationId xmlns:a16="http://schemas.microsoft.com/office/drawing/2014/main" id="{760AD953-158B-4C78-982A-ED309A9E6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0" y="3286125"/>
            <a:ext cx="2162175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733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http://www.ask-aladdin.com/images/pyr.jpg">
            <a:extLst>
              <a:ext uri="{FF2B5EF4-FFF2-40B4-BE49-F238E27FC236}">
                <a16:creationId xmlns:a16="http://schemas.microsoft.com/office/drawing/2014/main" id="{B522CD28-F4D7-4052-BC2E-4A65A3AAA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http://www.freefever.com/animatedgifs/animated/airplane6.gif">
            <a:extLst>
              <a:ext uri="{FF2B5EF4-FFF2-40B4-BE49-F238E27FC236}">
                <a16:creationId xmlns:a16="http://schemas.microsoft.com/office/drawing/2014/main" id="{D537B8C5-98B3-46A1-8455-FB2DC33A44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12192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873BA1-A624-4440-99A7-CA987D055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4563" y="1785938"/>
            <a:ext cx="5868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FFFF00"/>
                </a:solidFill>
                <a:latin typeface="Comic Sans MS" panose="030F0702030302020204" pitchFamily="66" charset="0"/>
              </a:rPr>
              <a:t>Journey back in time to 1922. 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51E303-16AE-476A-8DE5-048BB410D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7375" y="5429250"/>
            <a:ext cx="62150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FFFF00"/>
                </a:solidFill>
                <a:latin typeface="Comic Sans MS" panose="030F0702030302020204" pitchFamily="66" charset="0"/>
              </a:rPr>
              <a:t>To a time when aeroplanes were very small and did not fly far.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http://www.simplonpc.co.uk/2RoyalMailLines/Ebro_1914_P-Olga-01.jpg">
            <a:extLst>
              <a:ext uri="{FF2B5EF4-FFF2-40B4-BE49-F238E27FC236}">
                <a16:creationId xmlns:a16="http://schemas.microsoft.com/office/drawing/2014/main" id="{299F93C0-80E1-40AF-898D-82D1B75F1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1">
            <a:extLst>
              <a:ext uri="{FF2B5EF4-FFF2-40B4-BE49-F238E27FC236}">
                <a16:creationId xmlns:a16="http://schemas.microsoft.com/office/drawing/2014/main" id="{4ACEBCA8-767F-4760-BEFA-AAE61AB3E3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572125"/>
            <a:ext cx="90725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FFFF00"/>
                </a:solidFill>
                <a:latin typeface="Comic Sans MS" panose="030F0702030302020204" pitchFamily="66" charset="0"/>
              </a:rPr>
              <a:t>To a time when people travelling to Egypt from Britain went by ship.  It took 2 weeks.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carving wallpaper">
            <a:extLst>
              <a:ext uri="{FF2B5EF4-FFF2-40B4-BE49-F238E27FC236}">
                <a16:creationId xmlns:a16="http://schemas.microsoft.com/office/drawing/2014/main" id="{31B608BE-F30D-41F5-95ED-467AFC8B6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picture of howard carter">
            <a:extLst>
              <a:ext uri="{FF2B5EF4-FFF2-40B4-BE49-F238E27FC236}">
                <a16:creationId xmlns:a16="http://schemas.microsoft.com/office/drawing/2014/main" id="{6E7FA0B8-9D02-42CA-B4C6-1A3471F9A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85750"/>
            <a:ext cx="4537075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picture of lord carnarvon">
            <a:extLst>
              <a:ext uri="{FF2B5EF4-FFF2-40B4-BE49-F238E27FC236}">
                <a16:creationId xmlns:a16="http://schemas.microsoft.com/office/drawing/2014/main" id="{0CC23D08-6547-4CFB-9D94-33E687404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3128963"/>
            <a:ext cx="3816350" cy="372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 Box 9">
            <a:extLst>
              <a:ext uri="{FF2B5EF4-FFF2-40B4-BE49-F238E27FC236}">
                <a16:creationId xmlns:a16="http://schemas.microsoft.com/office/drawing/2014/main" id="{2D39E8DE-A7AE-41A9-A9FA-D08134F87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357563"/>
            <a:ext cx="20716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solidFill>
                  <a:srgbClr val="FFFF00"/>
                </a:solidFill>
                <a:latin typeface="Arial Black" panose="020B0A04020102020204" pitchFamily="34" charset="0"/>
              </a:rPr>
              <a:t>Lord Carnarvon</a:t>
            </a:r>
            <a:endParaRPr lang="en-US" altLang="en-US" sz="240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4106" name="Text Box 10">
            <a:extLst>
              <a:ext uri="{FF2B5EF4-FFF2-40B4-BE49-F238E27FC236}">
                <a16:creationId xmlns:a16="http://schemas.microsoft.com/office/drawing/2014/main" id="{98884C42-F2E0-49B0-8D06-4524D82F45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3429000"/>
            <a:ext cx="2808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solidFill>
                  <a:srgbClr val="FFFF00"/>
                </a:solidFill>
                <a:latin typeface="Arial Black" panose="020B0A04020102020204" pitchFamily="34" charset="0"/>
              </a:rPr>
              <a:t>Howard Carter</a:t>
            </a:r>
            <a:endParaRPr lang="en-US" altLang="en-US" sz="240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5127" name="TextBox 6">
            <a:extLst>
              <a:ext uri="{FF2B5EF4-FFF2-40B4-BE49-F238E27FC236}">
                <a16:creationId xmlns:a16="http://schemas.microsoft.com/office/drawing/2014/main" id="{FC62E9B9-C6D9-4A7E-82B8-AEB179E33F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5063" y="-14287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87B27B-FC4F-4A1A-AD77-E456A8204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3" y="214313"/>
            <a:ext cx="3571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alibri" panose="020F0502020204030204" pitchFamily="34" charset="0"/>
              </a:rPr>
              <a:t>Howard Carter was a British archaeologist working in Egypt.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B97D16-E354-4473-B712-99A0F6CAD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5" y="5657850"/>
            <a:ext cx="5000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alibri" panose="020F0502020204030204" pitchFamily="34" charset="0"/>
              </a:rPr>
              <a:t>Lord Carnarvan was a rich Englishman with an interest in Egypt.  He paid the bills for Howard Carter’s work.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  <p:bldP spid="4106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metmuseum.org/special/discovering_tutankhamun/images/burton_03.L.jpg">
            <a:extLst>
              <a:ext uri="{FF2B5EF4-FFF2-40B4-BE49-F238E27FC236}">
                <a16:creationId xmlns:a16="http://schemas.microsoft.com/office/drawing/2014/main" id="{866568B4-05C0-4999-9D45-70836B58A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E9A4100-329F-426D-B0EE-FFA16AF790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214313"/>
            <a:ext cx="835818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>
                <a:solidFill>
                  <a:srgbClr val="FFFF00"/>
                </a:solidFill>
                <a:latin typeface="Comic Sans MS" panose="030F0702030302020204" pitchFamily="66" charset="0"/>
              </a:rPr>
              <a:t>The people of Egypt buried some of their greatest pharaohs in this Valley of the Kings.  By 1922 archaeologists thought they’d found them all.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020D3C-3B22-4DE5-A796-FC1A8BDE0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194" y="1806792"/>
            <a:ext cx="83581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>
                <a:solidFill>
                  <a:srgbClr val="FFFF00"/>
                </a:solidFill>
                <a:latin typeface="Comic Sans MS" panose="030F0702030302020204" pitchFamily="66" charset="0"/>
              </a:rPr>
              <a:t>Howard Carter worked out that there was still one tomb left – that of Tutankhamun!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egyptianholiday.net/valleysunset.jpg">
            <a:extLst>
              <a:ext uri="{FF2B5EF4-FFF2-40B4-BE49-F238E27FC236}">
                <a16:creationId xmlns:a16="http://schemas.microsoft.com/office/drawing/2014/main" id="{93D651FC-9FF9-4903-91F1-7902628FD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39FC29-21AF-4A9E-A311-6C8CFFD99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214313"/>
            <a:ext cx="8643937" cy="27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Early morning on the 3</a:t>
            </a:r>
            <a:r>
              <a:rPr lang="en-GB" altLang="en-US" sz="2400" b="1" baseline="30000">
                <a:solidFill>
                  <a:srgbClr val="FFFF00"/>
                </a:solidFill>
                <a:latin typeface="Comic Sans MS" panose="030F0702030302020204" pitchFamily="66" charset="0"/>
              </a:rPr>
              <a:t>rd</a:t>
            </a:r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 November 1922, in a hot and dusty valley in Egypt.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Egyptian workers were searching, digging away sand and stones.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 They didn’t hold out</a:t>
            </a:r>
            <a:r>
              <a:rPr lang="en-GB" altLang="en-US" sz="240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2800" b="1">
                <a:solidFill>
                  <a:srgbClr val="FFFF00"/>
                </a:solidFill>
                <a:latin typeface="Comic Sans MS" panose="030F0702030302020204" pitchFamily="66" charset="0"/>
              </a:rPr>
              <a:t>much hope.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vsatx.org/gallery/joSlaight/bayareapark.jpg">
            <a:extLst>
              <a:ext uri="{FF2B5EF4-FFF2-40B4-BE49-F238E27FC236}">
                <a16:creationId xmlns:a16="http://schemas.microsoft.com/office/drawing/2014/main" id="{AE7526CA-0258-4B60-BCC1-94FF1DA41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5037138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276B8E-888E-4FD6-A33F-9226992FD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25" y="142875"/>
            <a:ext cx="3857625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A young boy crouched a few feet away.  His job was to fetch water to the workers.  He sat digging in the sand with a stick.  Suddenly he hit a hard surface.</a:t>
            </a:r>
          </a:p>
          <a:p>
            <a:pPr eaLnBrk="1" hangingPunct="1"/>
            <a:endParaRPr lang="en-GB" altLang="en-US" sz="2400" b="1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He dug furiously and found a stone step.  </a:t>
            </a:r>
          </a:p>
          <a:p>
            <a:pPr eaLnBrk="1" hangingPunct="1"/>
            <a:endParaRPr lang="en-GB" altLang="en-US" sz="2400" b="1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He stared at it – then covered it over and ran to tell Howard Carter what he’d found.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geocities.com/Athens/Forum/3404/entrance.jpg">
            <a:extLst>
              <a:ext uri="{FF2B5EF4-FFF2-40B4-BE49-F238E27FC236}">
                <a16:creationId xmlns:a16="http://schemas.microsoft.com/office/drawing/2014/main" id="{9A98041B-91FC-4851-A30D-39B1288BF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790358-FB52-4E01-8EAB-31C707911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1071563"/>
            <a:ext cx="8643938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Carter ordered the workers to clear away the sand.  Gradually they found 12 more steps.</a:t>
            </a: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Then they found the top part of a door made of brick and plaster.  On the door was a stamp.  This meant the tomb was royal and it was intact.</a:t>
            </a:r>
          </a:p>
        </p:txBody>
      </p:sp>
      <p:pic>
        <p:nvPicPr>
          <p:cNvPr id="21507" name="Picture 3">
            <a:extLst>
              <a:ext uri="{FF2B5EF4-FFF2-40B4-BE49-F238E27FC236}">
                <a16:creationId xmlns:a16="http://schemas.microsoft.com/office/drawing/2014/main" id="{BA2C7956-B7B8-46DC-AE13-EE87E4501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3857625"/>
            <a:ext cx="1647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entertainment.timesonline.co.uk/multimedia/archive/00220/1tut_220418d.jpg">
            <a:extLst>
              <a:ext uri="{FF2B5EF4-FFF2-40B4-BE49-F238E27FC236}">
                <a16:creationId xmlns:a16="http://schemas.microsoft.com/office/drawing/2014/main" id="{49E55E9B-A37A-499E-A3A0-2EF5B9ACF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57188"/>
            <a:ext cx="385762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>
            <a:extLst>
              <a:ext uri="{FF2B5EF4-FFF2-40B4-BE49-F238E27FC236}">
                <a16:creationId xmlns:a16="http://schemas.microsoft.com/office/drawing/2014/main" id="{56701E01-FDCC-4851-B95A-2AFA7E2CA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214688"/>
            <a:ext cx="38481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Triangle 4">
            <a:extLst>
              <a:ext uri="{FF2B5EF4-FFF2-40B4-BE49-F238E27FC236}">
                <a16:creationId xmlns:a16="http://schemas.microsoft.com/office/drawing/2014/main" id="{5AD07491-DD21-4536-86C3-5EABFB689137}"/>
              </a:ext>
            </a:extLst>
          </p:cNvPr>
          <p:cNvSpPr/>
          <p:nvPr/>
        </p:nvSpPr>
        <p:spPr>
          <a:xfrm rot="10319405" flipH="1">
            <a:off x="4760913" y="3132138"/>
            <a:ext cx="1000125" cy="306705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FC4C20DF-5613-43B9-8E32-09DA5E4F6CBB}"/>
              </a:ext>
            </a:extLst>
          </p:cNvPr>
          <p:cNvSpPr/>
          <p:nvPr/>
        </p:nvSpPr>
        <p:spPr>
          <a:xfrm>
            <a:off x="4714875" y="6286500"/>
            <a:ext cx="2143125" cy="428625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6BEA99-7CB5-4360-8AE8-0C49C5A621C6}"/>
              </a:ext>
            </a:extLst>
          </p:cNvPr>
          <p:cNvSpPr/>
          <p:nvPr/>
        </p:nvSpPr>
        <p:spPr>
          <a:xfrm>
            <a:off x="8501063" y="3143250"/>
            <a:ext cx="500062" cy="35718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Flowchart: Manual Input 7">
            <a:extLst>
              <a:ext uri="{FF2B5EF4-FFF2-40B4-BE49-F238E27FC236}">
                <a16:creationId xmlns:a16="http://schemas.microsoft.com/office/drawing/2014/main" id="{FE40E386-D947-4303-AEEB-B9325099D694}"/>
              </a:ext>
            </a:extLst>
          </p:cNvPr>
          <p:cNvSpPr/>
          <p:nvPr/>
        </p:nvSpPr>
        <p:spPr>
          <a:xfrm rot="380173" flipV="1">
            <a:off x="5343525" y="3052763"/>
            <a:ext cx="3500438" cy="792162"/>
          </a:xfrm>
          <a:prstGeom prst="flowChartManualInp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CCE1F7-657C-418F-AE7A-4786F640FC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142875"/>
            <a:ext cx="4214812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Carter ordered the workers to cover the steps over again so nobody else would find the tomb.</a:t>
            </a:r>
          </a:p>
          <a:p>
            <a:pPr eaLnBrk="1" hangingPunct="1"/>
            <a:endParaRPr lang="en-GB" altLang="en-US" sz="240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He sent a telegram to Lord Carnarvan in Scotland, asking him to come at once.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1EC362-4585-4D78-BC4E-296C091DF9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4286250"/>
            <a:ext cx="4857750" cy="8302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How long did it take Carnarvan to arrive?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75394C-145C-47BF-8328-E504C8D5EF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072063"/>
            <a:ext cx="44291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Carnarvan and his daughter, Lady Evelyn arrived at the town of Luxor 2 weeks later and met Carter.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1A3B1A-2568-4648-A17D-464613C3FE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4875" y="214313"/>
            <a:ext cx="4214813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Next day, Howard Carter asked the workers to break down the door.  They found a passage way blocked by rubble.  Clearing them away they found...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A second door.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Carter took an iron bar and made a tiny hole in the top left hand corner.  The bar passed through so the passage was clear.  </a:t>
            </a:r>
          </a:p>
        </p:txBody>
      </p:sp>
      <p:pic>
        <p:nvPicPr>
          <p:cNvPr id="11267" name="Picture 2" descr="http://www.usu.edu/markdamen/1320Hist&amp;Civ/slides/04troy/howardcarter.jpg">
            <a:extLst>
              <a:ext uri="{FF2B5EF4-FFF2-40B4-BE49-F238E27FC236}">
                <a16:creationId xmlns:a16="http://schemas.microsoft.com/office/drawing/2014/main" id="{601004CF-79A2-41BD-ACC1-86F16ED32E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51375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F55C4EC1-445C-4574-BDB2-3F9EDD5E8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0"/>
            <a:ext cx="6832600" cy="454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4" descr="http://bestanimations.com/Nature/Fire/Candles/Candle-06-june.gif">
            <a:extLst>
              <a:ext uri="{FF2B5EF4-FFF2-40B4-BE49-F238E27FC236}">
                <a16:creationId xmlns:a16="http://schemas.microsoft.com/office/drawing/2014/main" id="{36CE79E4-8E8D-4EAD-99E2-011ED5DCE4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524500"/>
            <a:ext cx="9810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EA8154-AA33-4DDB-A56D-B96D622DC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5" y="142875"/>
            <a:ext cx="42148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Carter took a candle and put it up to the hole to test for dangerous gas.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Then he widened the hole and looked in.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At first he saw nothing – then his eyes adjusted.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“Can you see anything,” </a:t>
            </a:r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asked Lord Carnarvan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53FAE1-EBAF-48E7-B321-D91999C5E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4875" y="4857750"/>
            <a:ext cx="42148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“Yes”</a:t>
            </a:r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, replied Carter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“Wonderful things!”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eart Beat that speeds 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eart Beat that speeds 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eart Beat that speeds 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eart Beat that speeds 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orridor">
            <a:extLst>
              <a:ext uri="{FF2B5EF4-FFF2-40B4-BE49-F238E27FC236}">
                <a16:creationId xmlns:a16="http://schemas.microsoft.com/office/drawing/2014/main" id="{61DA3B93-5947-48FC-A34E-8DD9518ED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150" y="0"/>
            <a:ext cx="5727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003F300-B2B2-49F5-83F3-7CD3610F0B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285750"/>
            <a:ext cx="85725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Both Carter and Lord Carnarvan were desperate to take a closer look.  But Egyptian rules said </a:t>
            </a:r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NO!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Archaeologists had to have permission to dig in Egypt.  They had to have an inspector with them when they first went in.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Frustrated, they closed up the hole and left one of the workers on guard.  Then they got on their donkeys and rode back to Carter’s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sankofaworldpublishers.com/sankofawponline/IMAGES/Pict_55_resized_Nubian_Sunset.jpg">
            <a:extLst>
              <a:ext uri="{FF2B5EF4-FFF2-40B4-BE49-F238E27FC236}">
                <a16:creationId xmlns:a16="http://schemas.microsoft.com/office/drawing/2014/main" id="{FC6919EC-EF3E-45E3-874B-EA0E382A8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>
            <a:extLst>
              <a:ext uri="{FF2B5EF4-FFF2-40B4-BE49-F238E27FC236}">
                <a16:creationId xmlns:a16="http://schemas.microsoft.com/office/drawing/2014/main" id="{DADC09DA-A512-422F-B898-F7F5637BE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285750"/>
            <a:ext cx="84296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Unable to wait , later that same night Carter returned to the tomb.  He made the hole bigger and they squeezed through one by one and dropped onto the floor.  They found themselves in a small room.</a:t>
            </a:r>
          </a:p>
          <a:p>
            <a:pPr eaLnBrk="1" hangingPunct="1"/>
            <a:endParaRPr lang="en-GB" altLang="en-US" sz="2400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Over 3000 years had passed since anyone had last entered.  They saw a fingerprint left on the painted surface of an oil lamp.  The smell of perfume still filled the air.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antechamber 1">
            <a:extLst>
              <a:ext uri="{FF2B5EF4-FFF2-40B4-BE49-F238E27FC236}">
                <a16:creationId xmlns:a16="http://schemas.microsoft.com/office/drawing/2014/main" id="{6E9501DF-1926-40C2-AA96-94AF22C0DD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4425F2-4D2D-4FB6-A696-70FB478AB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428625"/>
            <a:ext cx="8215313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They found many magnificent statues and other items that blinked and glittered in the torchlight.  They found a golden throne with figures of Tutankhamun and his wife on it.</a:t>
            </a:r>
          </a:p>
          <a:p>
            <a:pPr eaLnBrk="1" hangingPunct="1"/>
            <a:endParaRPr lang="en-GB" altLang="en-US" sz="2400" b="1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But Carter was worried.  If this was Tutankhamun’s tomb, then where was his body?</a:t>
            </a:r>
          </a:p>
          <a:p>
            <a:pPr eaLnBrk="1" hangingPunct="1"/>
            <a:endParaRPr lang="en-GB" altLang="en-US" sz="2400" b="1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On the wall to the right were 2 life size statues of King Tutankhamun.</a:t>
            </a:r>
          </a:p>
        </p:txBody>
      </p:sp>
      <p:pic>
        <p:nvPicPr>
          <p:cNvPr id="2" name="Picture 4" descr="antechamber 1">
            <a:extLst>
              <a:ext uri="{FF2B5EF4-FFF2-40B4-BE49-F238E27FC236}">
                <a16:creationId xmlns:a16="http://schemas.microsoft.com/office/drawing/2014/main" id="{E5444694-EAE2-4AAF-ADFB-7E0BA5004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wo wooden statues at entrance">
            <a:extLst>
              <a:ext uri="{FF2B5EF4-FFF2-40B4-BE49-F238E27FC236}">
                <a16:creationId xmlns:a16="http://schemas.microsoft.com/office/drawing/2014/main" id="{B46F1C93-00D0-42FA-926C-03DF01E80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>
            <a:extLst>
              <a:ext uri="{FF2B5EF4-FFF2-40B4-BE49-F238E27FC236}">
                <a16:creationId xmlns:a16="http://schemas.microsoft.com/office/drawing/2014/main" id="{24C36D88-2D1E-4FB9-A5D3-7F23E0CD2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C7DB03-B3E8-40AD-BD8A-C3CF3120E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357813"/>
            <a:ext cx="8572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The statues stood opposite each other as if on guard.</a:t>
            </a: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Carter realised they marked a sealed up entrance to another room.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selket.de/images/grabung.jpg">
            <a:extLst>
              <a:ext uri="{FF2B5EF4-FFF2-40B4-BE49-F238E27FC236}">
                <a16:creationId xmlns:a16="http://schemas.microsoft.com/office/drawing/2014/main" id="{E9CA0D4F-2E13-4B6E-9C47-41F46777B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14313"/>
            <a:ext cx="2214563" cy="241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3">
            <a:extLst>
              <a:ext uri="{FF2B5EF4-FFF2-40B4-BE49-F238E27FC236}">
                <a16:creationId xmlns:a16="http://schemas.microsoft.com/office/drawing/2014/main" id="{BC9E866A-1EFF-42CC-B91A-231D13C40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7438" y="285750"/>
            <a:ext cx="635793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In his book, Howard Carter says he waited for over two months for the official opening of this tomb.</a:t>
            </a: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How do you think he felt?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68D211-075B-4F9B-A768-4D1861CB19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7438" y="2000250"/>
            <a:ext cx="4000500" cy="461664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0070C0"/>
                </a:solidFill>
                <a:latin typeface="Comic Sans MS" panose="030F0702030302020204" pitchFamily="66" charset="0"/>
              </a:rPr>
              <a:t>  </a:t>
            </a: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17414" name="TextBox 6">
            <a:extLst>
              <a:ext uri="{FF2B5EF4-FFF2-40B4-BE49-F238E27FC236}">
                <a16:creationId xmlns:a16="http://schemas.microsoft.com/office/drawing/2014/main" id="{B30CAFF4-D1C2-4BDE-886E-5B108BDF51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0" y="4357688"/>
            <a:ext cx="3143250" cy="25860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862F8A-B71B-4F44-8BF3-9C53B8861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857500"/>
            <a:ext cx="600075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Howard Carter returned at night and made a small hole near the floor  in this wall.  They squeezed through to see the tomb itself.</a:t>
            </a:r>
          </a:p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Having looked around, he blocked up the hole in the wall and covered the spot with a basket.  The following morning he came back with the inspector, pretending never to have seen the treasures that follow.</a:t>
            </a:r>
          </a:p>
        </p:txBody>
      </p:sp>
      <p:pic>
        <p:nvPicPr>
          <p:cNvPr id="9" name="Picture 6" descr="tutcoffin2">
            <a:extLst>
              <a:ext uri="{FF2B5EF4-FFF2-40B4-BE49-F238E27FC236}">
                <a16:creationId xmlns:a16="http://schemas.microsoft.com/office/drawing/2014/main" id="{8B70AD4F-8418-45D0-9424-8975D558C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4608513"/>
            <a:ext cx="3000375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Tutankhamun's wood chest veneered in ivory">
            <a:hlinkClick r:id="rId3"/>
            <a:extLst>
              <a:ext uri="{FF2B5EF4-FFF2-40B4-BE49-F238E27FC236}">
                <a16:creationId xmlns:a16="http://schemas.microsoft.com/office/drawing/2014/main" id="{84BAFD14-BA86-457D-BFB5-BBCB5E976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60350"/>
            <a:ext cx="28368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6" descr="Part of the Funerary Bed in the Form of a Cow">
            <a:hlinkClick r:id="rId5"/>
            <a:extLst>
              <a:ext uri="{FF2B5EF4-FFF2-40B4-BE49-F238E27FC236}">
                <a16:creationId xmlns:a16="http://schemas.microsoft.com/office/drawing/2014/main" id="{E611ADB2-EEEA-4E07-8BE4-D988A303A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429000"/>
            <a:ext cx="231298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7" descr="Tutankhamun's small, gold perfume box">
            <a:hlinkClick r:id="rId7"/>
            <a:extLst>
              <a:ext uri="{FF2B5EF4-FFF2-40B4-BE49-F238E27FC236}">
                <a16:creationId xmlns:a16="http://schemas.microsoft.com/office/drawing/2014/main" id="{AF6F01AF-BC74-4024-9206-3EF741ED5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3429000"/>
            <a:ext cx="215265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8" descr="Tuthankhamun's Gold Throne">
            <a:hlinkClick r:id="rId9"/>
            <a:extLst>
              <a:ext uri="{FF2B5EF4-FFF2-40B4-BE49-F238E27FC236}">
                <a16:creationId xmlns:a16="http://schemas.microsoft.com/office/drawing/2014/main" id="{00B78A9E-18DC-43DB-A7A0-13795D9C1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500438"/>
            <a:ext cx="20097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9" descr="Tutankhamun's funerary bed in the form of cheetahs">
            <a:hlinkClick r:id="rId11"/>
            <a:extLst>
              <a:ext uri="{FF2B5EF4-FFF2-40B4-BE49-F238E27FC236}">
                <a16:creationId xmlns:a16="http://schemas.microsoft.com/office/drawing/2014/main" id="{9E0CECF9-8CF5-4FC6-806B-A6B7BB316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3995737" cy="318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Tutankhamun's canopic chest made of alabaster">
            <a:hlinkClick r:id="rId3"/>
            <a:extLst>
              <a:ext uri="{FF2B5EF4-FFF2-40B4-BE49-F238E27FC236}">
                <a16:creationId xmlns:a16="http://schemas.microsoft.com/office/drawing/2014/main" id="{02868B15-310C-445B-B84E-99AF8A5B7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60350"/>
            <a:ext cx="3933825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4" descr="Tutankhamun's sarcophagus of brown quartzite">
            <a:hlinkClick r:id="rId5"/>
            <a:extLst>
              <a:ext uri="{FF2B5EF4-FFF2-40B4-BE49-F238E27FC236}">
                <a16:creationId xmlns:a16="http://schemas.microsoft.com/office/drawing/2014/main" id="{56396C08-E25C-41AF-A222-D1B8192D9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500438"/>
            <a:ext cx="3925887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5" descr="Tutankhamun's pectoral of kheper scarab">
            <a:hlinkClick r:id="rId7"/>
            <a:extLst>
              <a:ext uri="{FF2B5EF4-FFF2-40B4-BE49-F238E27FC236}">
                <a16:creationId xmlns:a16="http://schemas.microsoft.com/office/drawing/2014/main" id="{8FA75547-F05B-4A6B-BA3A-D81929948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716338"/>
            <a:ext cx="3348038" cy="297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 descr="Tutankhamun's gold falcon pendant">
            <a:hlinkClick r:id="rId9"/>
            <a:extLst>
              <a:ext uri="{FF2B5EF4-FFF2-40B4-BE49-F238E27FC236}">
                <a16:creationId xmlns:a16="http://schemas.microsoft.com/office/drawing/2014/main" id="{BE3A7F5B-7169-4F95-86B1-3B9FCF936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8913"/>
            <a:ext cx="3089275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Small gilded wooden figure of Tutankhamun">
            <a:hlinkClick r:id="rId3"/>
            <a:extLst>
              <a:ext uri="{FF2B5EF4-FFF2-40B4-BE49-F238E27FC236}">
                <a16:creationId xmlns:a16="http://schemas.microsoft.com/office/drawing/2014/main" id="{8AA6360E-FE02-4F3B-97F9-286153CF1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88913"/>
            <a:ext cx="2217737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4" descr="Tutankhamun's perfume vase, made of four pieces of alabaster cemented together">
            <a:hlinkClick r:id="rId5"/>
            <a:extLst>
              <a:ext uri="{FF2B5EF4-FFF2-40B4-BE49-F238E27FC236}">
                <a16:creationId xmlns:a16="http://schemas.microsoft.com/office/drawing/2014/main" id="{BE24BE81-1B11-4630-8447-73FF2F38C1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550" y="3573463"/>
            <a:ext cx="1947863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5" descr="Lion head forming the sides of Tutankhamun's bed">
            <a:hlinkClick r:id="rId7"/>
            <a:extLst>
              <a:ext uri="{FF2B5EF4-FFF2-40B4-BE49-F238E27FC236}">
                <a16:creationId xmlns:a16="http://schemas.microsoft.com/office/drawing/2014/main" id="{D1B0815D-C194-471D-9775-950FD066F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573463"/>
            <a:ext cx="2449513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 descr="Recumbent Figure of Anubis">
            <a:hlinkClick r:id="rId9"/>
            <a:extLst>
              <a:ext uri="{FF2B5EF4-FFF2-40B4-BE49-F238E27FC236}">
                <a16:creationId xmlns:a16="http://schemas.microsoft.com/office/drawing/2014/main" id="{E4D03555-F2D0-43B0-8053-4A98E9F49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89363"/>
            <a:ext cx="3276600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7" descr="Tutankhamun on a Lotus">
            <a:hlinkClick r:id="rId11"/>
            <a:extLst>
              <a:ext uri="{FF2B5EF4-FFF2-40B4-BE49-F238E27FC236}">
                <a16:creationId xmlns:a16="http://schemas.microsoft.com/office/drawing/2014/main" id="{290296EF-DC07-4A55-A6B3-98A269229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0"/>
            <a:ext cx="2100263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8" descr="Tutankhamun's wood sandals with gold foil on stucco base">
            <a:hlinkClick r:id="rId13"/>
            <a:extLst>
              <a:ext uri="{FF2B5EF4-FFF2-40B4-BE49-F238E27FC236}">
                <a16:creationId xmlns:a16="http://schemas.microsoft.com/office/drawing/2014/main" id="{6BF156EE-085A-44B6-BBA0-75BF9F5D2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3419475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Tutankhamuns's crook and flail">
            <a:hlinkClick r:id="rId3"/>
            <a:extLst>
              <a:ext uri="{FF2B5EF4-FFF2-40B4-BE49-F238E27FC236}">
                <a16:creationId xmlns:a16="http://schemas.microsoft.com/office/drawing/2014/main" id="{AF208D55-1C1D-4D22-8235-874A75FDC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88913"/>
            <a:ext cx="3132137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4" descr="Model Boat with Rigging">
            <a:hlinkClick r:id="rId5"/>
            <a:extLst>
              <a:ext uri="{FF2B5EF4-FFF2-40B4-BE49-F238E27FC236}">
                <a16:creationId xmlns:a16="http://schemas.microsoft.com/office/drawing/2014/main" id="{2388A563-7EB2-4978-ADF3-9C821B0AF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573463"/>
            <a:ext cx="3492500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Tutankhamuns's Gold gilded Wood Chariot">
            <a:hlinkClick r:id="rId7"/>
            <a:extLst>
              <a:ext uri="{FF2B5EF4-FFF2-40B4-BE49-F238E27FC236}">
                <a16:creationId xmlns:a16="http://schemas.microsoft.com/office/drawing/2014/main" id="{52415621-550B-4834-9ED6-E2D454977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38" y="3910757"/>
            <a:ext cx="3671888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6" descr="Tuthankhamun's Senet board mounted on ebony stand">
            <a:hlinkClick r:id="rId9"/>
            <a:extLst>
              <a:ext uri="{FF2B5EF4-FFF2-40B4-BE49-F238E27FC236}">
                <a16:creationId xmlns:a16="http://schemas.microsoft.com/office/drawing/2014/main" id="{2CE30655-B7E8-4FD8-85E2-7B9749F8E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60350"/>
            <a:ext cx="23463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666A99-03FF-49B8-96B9-F0169985AFB7}"/>
              </a:ext>
            </a:extLst>
          </p:cNvPr>
          <p:cNvSpPr txBox="1"/>
          <p:nvPr/>
        </p:nvSpPr>
        <p:spPr>
          <a:xfrm>
            <a:off x="3626363" y="2192288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Arial"/>
                <a:cs typeface="Arial"/>
                <a:hlinkClick r:id="rId11"/>
              </a:rPr>
              <a:t>https://www.bbc.co.uk/bitesize/topics/zg87xnb/articles/zvmkhbk/</a:t>
            </a:r>
            <a:endParaRPr lang="en-US"/>
          </a:p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87B4E6-1424-4E53-B54B-156FE2C14D45}"/>
              </a:ext>
            </a:extLst>
          </p:cNvPr>
          <p:cNvSpPr txBox="1"/>
          <p:nvPr/>
        </p:nvSpPr>
        <p:spPr>
          <a:xfrm>
            <a:off x="3860837" y="768945"/>
            <a:ext cx="19351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https://www.youtube.com/watch?v=V3U1IcB3ecU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84CB7B6-CAB6-40D6-A240-8ABB1F2EB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FF0000"/>
                </a:solidFill>
              </a:rPr>
              <a:t>Trouble!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EBCAD48E-9F6D-4DF1-AB7A-9696EDBD8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None/>
            </a:pPr>
            <a:r>
              <a:rPr lang="en-GB" altLang="en-US"/>
              <a:t>	Trouble began when newspaper reporters from all over the world began to arrive.  Carter said they were getting in his way and holding up the work.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None/>
            </a:pPr>
            <a:r>
              <a:rPr lang="en-GB" altLang="en-US"/>
              <a:t>	He decided to sell the exclusive rights to The Times newspaper. </a:t>
            </a:r>
            <a:endParaRPr lang="en-GB" altLang="en-US"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84CB7B6-CAB6-40D6-A240-8ABB1F2EB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291090"/>
            <a:ext cx="7886699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Some facts about Howard Carter....</a:t>
            </a:r>
            <a:endParaRPr lang="en-US" sz="42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4" descr="A person in a suit and tie&#10;&#10;Description generated with very high confidence">
            <a:extLst>
              <a:ext uri="{FF2B5EF4-FFF2-40B4-BE49-F238E27FC236}">
                <a16:creationId xmlns:a16="http://schemas.microsoft.com/office/drawing/2014/main" id="{98B70D5F-79EA-4A72-A407-455B2FA0C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656" y="2365655"/>
            <a:ext cx="7886699" cy="335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54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6BF41A0-6123-4C54-A6AC-4D3336D4D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568323"/>
            <a:ext cx="8178799" cy="3721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3392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able&#10;&#10;Description generated with very high confidence">
            <a:extLst>
              <a:ext uri="{FF2B5EF4-FFF2-40B4-BE49-F238E27FC236}">
                <a16:creationId xmlns:a16="http://schemas.microsoft.com/office/drawing/2014/main" id="{B2F2FAE2-0205-4C28-807F-B0DA53FF3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394523"/>
            <a:ext cx="8178799" cy="406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560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929BFD34-7254-4D1F-BB3E-6C0322A427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740" b="1"/>
          <a:stretch/>
        </p:blipFill>
        <p:spPr>
          <a:xfrm>
            <a:off x="482600" y="643467"/>
            <a:ext cx="81787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325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778B38AC-060E-454C-8276-B4FC0E22D1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91"/>
          <a:stretch/>
        </p:blipFill>
        <p:spPr>
          <a:xfrm>
            <a:off x="482600" y="643467"/>
            <a:ext cx="81787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3306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48A32B71-1B47-4963-8261-6E0CD3F02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FF0000"/>
                </a:solidFill>
                <a:cs typeface="Calibri"/>
              </a:rPr>
              <a:t>Hot Seating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0F9FBBA3-5722-4B8E-B27F-62DAA2106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None/>
            </a:pPr>
            <a:r>
              <a:rPr lang="en-GB" altLang="en-US" sz="2400"/>
              <a:t>In 3's one of you needs to be Howard Carter, one of you will be a newsreporter and the third taking notes. </a:t>
            </a:r>
            <a:endParaRPr lang="en-GB" altLang="en-US" sz="2400">
              <a:cs typeface="Calibri"/>
            </a:endParaRPr>
          </a:p>
          <a:p>
            <a:pPr>
              <a:lnSpc>
                <a:spcPct val="90000"/>
              </a:lnSpc>
              <a:buNone/>
            </a:pPr>
            <a:endParaRPr lang="en-GB" altLang="en-US" sz="2400">
              <a:cs typeface="Calibri"/>
            </a:endParaRPr>
          </a:p>
          <a:p>
            <a:pPr>
              <a:lnSpc>
                <a:spcPct val="90000"/>
              </a:lnSpc>
              <a:buNone/>
            </a:pPr>
            <a:r>
              <a:rPr lang="en-GB" altLang="en-US" sz="2400">
                <a:cs typeface="Calibri"/>
              </a:rPr>
              <a:t>You will need to produce questions as a group, then the inteviewer will ask them to 'Howard Carter'. It is important that the note taker listens carefully and write down the key information word for</a:t>
            </a:r>
          </a:p>
          <a:p>
            <a:pPr>
              <a:lnSpc>
                <a:spcPct val="90000"/>
              </a:lnSpc>
              <a:buNone/>
            </a:pPr>
            <a:endParaRPr lang="en-GB" altLang="en-US" sz="2400">
              <a:cs typeface="Calibri"/>
            </a:endParaRPr>
          </a:p>
          <a:p>
            <a:pPr>
              <a:lnSpc>
                <a:spcPct val="90000"/>
              </a:lnSpc>
              <a:buNone/>
            </a:pPr>
            <a:r>
              <a:rPr lang="en-GB" altLang="en-US" sz="2400">
                <a:cs typeface="Calibri"/>
              </a:rPr>
              <a:t> word. </a:t>
            </a:r>
            <a:r>
              <a:rPr lang="en-GB" sz="2400">
                <a:ea typeface="+mn-lt"/>
                <a:cs typeface="+mn-lt"/>
                <a:hlinkClick r:id="rId2"/>
              </a:rPr>
              <a:t>https://www.bbc.co.uk/teach/class-clips-video/history-ks2-how-to-interview-people/zrhgwty</a:t>
            </a:r>
            <a:endParaRPr lang="en-GB" altLang="en-US" sz="2400">
              <a:ea typeface="+mn-lt"/>
              <a:cs typeface="+mn-lt"/>
            </a:endParaRPr>
          </a:p>
          <a:p>
            <a:pPr>
              <a:lnSpc>
                <a:spcPct val="90000"/>
              </a:lnSpc>
              <a:buNone/>
            </a:pPr>
            <a:endParaRPr lang="en-GB" sz="2400">
              <a:ea typeface="+mn-lt"/>
              <a:cs typeface="+mn-lt"/>
            </a:endParaRPr>
          </a:p>
          <a:p>
            <a:pPr>
              <a:lnSpc>
                <a:spcPct val="90000"/>
              </a:lnSpc>
              <a:buNone/>
            </a:pPr>
            <a:r>
              <a:rPr lang="en-GB" sz="2400">
                <a:ea typeface="+mn-lt"/>
                <a:cs typeface="+mn-lt"/>
              </a:rPr>
              <a:t>Once you have conducted the interview, you need to write it up in your books.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48A32B71-1B47-4963-8261-6E0CD3F02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088" y="-193921"/>
            <a:ext cx="8229600" cy="3187621"/>
          </a:xfrm>
        </p:spPr>
        <p:txBody>
          <a:bodyPr/>
          <a:lstStyle/>
          <a:p>
            <a:r>
              <a:rPr lang="en-GB" altLang="en-US" sz="3200" u="sng" dirty="0">
                <a:cs typeface="Calibri"/>
              </a:rPr>
              <a:t>Wednesday 29th September 2021</a:t>
            </a:r>
            <a:br>
              <a:rPr lang="en-GB" altLang="en-US" sz="3200" u="sng" dirty="0">
                <a:cs typeface="Calibri"/>
              </a:rPr>
            </a:br>
            <a:r>
              <a:rPr lang="en-GB" altLang="en-US" sz="3200" u="sng" dirty="0">
                <a:cs typeface="Calibri"/>
              </a:rPr>
              <a:t>LO: To build an overview of world history</a:t>
            </a:r>
            <a:br>
              <a:rPr lang="en-GB" altLang="en-US" sz="3200" u="sng" dirty="0">
                <a:cs typeface="Calibri"/>
              </a:rPr>
            </a:br>
            <a:r>
              <a:rPr lang="en-GB" altLang="en-US" sz="3200" u="sng" dirty="0">
                <a:cs typeface="Calibri"/>
              </a:rPr>
              <a:t>C: Howard Carter</a:t>
            </a:r>
            <a:endParaRPr lang="en-US" u="sng">
              <a:cs typeface="Calibri Light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0065378-DD89-4130-86BA-3CCC3C058234}"/>
              </a:ext>
            </a:extLst>
          </p:cNvPr>
          <p:cNvCxnSpPr/>
          <p:nvPr/>
        </p:nvCxnSpPr>
        <p:spPr>
          <a:xfrm>
            <a:off x="1502228" y="4260"/>
            <a:ext cx="28398" cy="6943192"/>
          </a:xfrm>
          <a:prstGeom prst="straightConnector1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2">
            <a:extLst>
              <a:ext uri="{FF2B5EF4-FFF2-40B4-BE49-F238E27FC236}">
                <a16:creationId xmlns:a16="http://schemas.microsoft.com/office/drawing/2014/main" id="{58FB3345-55C4-4882-91BF-4DE18972A83B}"/>
              </a:ext>
            </a:extLst>
          </p:cNvPr>
          <p:cNvSpPr txBox="1">
            <a:spLocks/>
          </p:cNvSpPr>
          <p:nvPr/>
        </p:nvSpPr>
        <p:spPr bwMode="auto">
          <a:xfrm>
            <a:off x="-100339" y="1648131"/>
            <a:ext cx="8229600" cy="3187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en-GB" altLang="en-US" sz="2000">
                <a:cs typeface="Calibri"/>
              </a:rPr>
              <a:t>Interviewer:      How did you feel when you were digging in Egypt?</a:t>
            </a:r>
            <a:endParaRPr lang="en-US"/>
          </a:p>
          <a:p>
            <a:pPr algn="l"/>
            <a:r>
              <a:rPr lang="en-GB" altLang="en-US" sz="2000">
                <a:cs typeface="Calibri"/>
              </a:rPr>
              <a:t>  </a:t>
            </a:r>
          </a:p>
          <a:p>
            <a:pPr algn="l"/>
            <a:r>
              <a:rPr lang="en-GB" altLang="en-US" sz="2000">
                <a:cs typeface="Calibri"/>
              </a:rPr>
              <a:t>Howard Carter: It was really hard work. There were times when I felt like</a:t>
            </a:r>
          </a:p>
          <a:p>
            <a:pPr algn="l"/>
            <a:r>
              <a:rPr lang="en-GB" altLang="en-US" sz="2000">
                <a:cs typeface="Calibri"/>
              </a:rPr>
              <a:t>                            giving up due to the long, sweltering days but I knew I had to </a:t>
            </a:r>
          </a:p>
          <a:p>
            <a:pPr algn="l"/>
            <a:r>
              <a:rPr lang="en-GB" altLang="en-US" sz="2000">
                <a:cs typeface="Calibri"/>
              </a:rPr>
              <a:t>                            keep going. </a:t>
            </a:r>
          </a:p>
        </p:txBody>
      </p:sp>
    </p:spTree>
    <p:extLst>
      <p:ext uri="{BB962C8B-B14F-4D97-AF65-F5344CB8AC3E}">
        <p14:creationId xmlns:p14="http://schemas.microsoft.com/office/powerpoint/2010/main" val="1323317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2.xml><?xml version="1.0" encoding="utf-8"?>
<LongProperties xmlns="http://schemas.microsoft.com/office/2006/metadata/longProperties"/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ADD9FC-4D19-4CE9-A9D1-AC667075D6B7}">
  <ds:schemaRefs>
    <ds:schemaRef ds:uri="http://purl.org/dc/terms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2EBAB16-8159-44BC-9DF1-FB5952938794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FA0FBEBB-6264-4D3B-B264-025DD1479CE0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CBBC8E5-E165-44A0-BBE7-4B48909E32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864</Words>
  <Application>Microsoft Office PowerPoint</Application>
  <PresentationFormat>On-screen Show (4:3)</PresentationFormat>
  <Paragraphs>118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Arial Black</vt:lpstr>
      <vt:lpstr>Calibri</vt:lpstr>
      <vt:lpstr>Calibri Light</vt:lpstr>
      <vt:lpstr>Comic Sans MS</vt:lpstr>
      <vt:lpstr>Office Theme</vt:lpstr>
      <vt:lpstr>Wednesday 29th September 2021 L.O: To build an overview of world history C: Howard Carter</vt:lpstr>
      <vt:lpstr>THE TOMB OF TUTANKHAMUN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Trouble!</vt:lpstr>
      <vt:lpstr>Some facts about Howard Carter....</vt:lpstr>
      <vt:lpstr>PowerPoint Presentation</vt:lpstr>
      <vt:lpstr>PowerPoint Presentation</vt:lpstr>
      <vt:lpstr>PowerPoint Presentation</vt:lpstr>
      <vt:lpstr>PowerPoint Presentation</vt:lpstr>
      <vt:lpstr>Hot Seating</vt:lpstr>
      <vt:lpstr>Wednesday 29th September 2021 LO: To build an overview of world history C: Howard Carter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mums</dc:creator>
  <cp:lastModifiedBy>Alice Watton</cp:lastModifiedBy>
  <cp:revision>9</cp:revision>
  <dcterms:created xsi:type="dcterms:W3CDTF">2008-03-22T11:45:38Z</dcterms:created>
  <dcterms:modified xsi:type="dcterms:W3CDTF">2021-09-26T10:42:12Z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xd_Signature">
    <vt:lpwstr/>
  </property>
  <property fmtid="{D5CDD505-2E9C-101B-9397-08002B2CF9AE}" pid="3" name="display_urn:schemas-microsoft-com:office:office#Editor">
    <vt:lpwstr>Rachael Norman</vt:lpwstr>
  </property>
  <property fmtid="{D5CDD505-2E9C-101B-9397-08002B2CF9AE}" pid="4" name="Order">
    <vt:lpwstr>21100.0000000000</vt:lpwstr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xd_ProgID">
    <vt:lpwstr/>
  </property>
  <property fmtid="{D5CDD505-2E9C-101B-9397-08002B2CF9AE}" pid="8" name="SharedWithUsers">
    <vt:lpwstr/>
  </property>
  <property fmtid="{D5CDD505-2E9C-101B-9397-08002B2CF9AE}" pid="9" name="display_urn:schemas-microsoft-com:office:office#Author">
    <vt:lpwstr>Rachael Norman</vt:lpwstr>
  </property>
  <property fmtid="{D5CDD505-2E9C-101B-9397-08002B2CF9AE}" pid="10" name="ContentTypeId">
    <vt:lpwstr>0x01010041443E85BA137C438EEAFD7FD4AD28F3</vt:lpwstr>
  </property>
</Properties>
</file>