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370BC-40C8-4248-B1C1-B05E65C762BD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FC14-177B-42F4-8D19-C20DD160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302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370BC-40C8-4248-B1C1-B05E65C762BD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FC14-177B-42F4-8D19-C20DD160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780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370BC-40C8-4248-B1C1-B05E65C762BD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FC14-177B-42F4-8D19-C20DD160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872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370BC-40C8-4248-B1C1-B05E65C762BD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FC14-177B-42F4-8D19-C20DD160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952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370BC-40C8-4248-B1C1-B05E65C762BD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FC14-177B-42F4-8D19-C20DD160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443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370BC-40C8-4248-B1C1-B05E65C762BD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FC14-177B-42F4-8D19-C20DD160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676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370BC-40C8-4248-B1C1-B05E65C762BD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FC14-177B-42F4-8D19-C20DD160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4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370BC-40C8-4248-B1C1-B05E65C762BD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FC14-177B-42F4-8D19-C20DD160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539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370BC-40C8-4248-B1C1-B05E65C762BD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FC14-177B-42F4-8D19-C20DD160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841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370BC-40C8-4248-B1C1-B05E65C762BD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FC14-177B-42F4-8D19-C20DD160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975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370BC-40C8-4248-B1C1-B05E65C762BD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FC14-177B-42F4-8D19-C20DD160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536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6370BC-40C8-4248-B1C1-B05E65C762BD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EFC14-177B-42F4-8D19-C20DD160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59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zisXE4KlLAI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5327" y="346055"/>
            <a:ext cx="11135934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Monday 7</a:t>
            </a:r>
            <a:r>
              <a:rPr lang="en-US" sz="2800" b="1" u="sng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th</a:t>
            </a:r>
            <a:r>
              <a:rPr lang="en-US" sz="28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 January 2022</a:t>
            </a:r>
          </a:p>
          <a:p>
            <a:pPr algn="ctr"/>
            <a:r>
              <a:rPr lang="en-US" sz="28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LO: To understand that some emotions are bigger than others</a:t>
            </a:r>
          </a:p>
          <a:p>
            <a:pPr algn="ctr"/>
            <a:r>
              <a:rPr lang="en-US" sz="28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C: Mental Health Week</a:t>
            </a:r>
          </a:p>
          <a:p>
            <a:pPr algn="ctr"/>
            <a:r>
              <a:rPr lang="en-US" sz="28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C: Charlie Changes into a Chicken</a:t>
            </a:r>
            <a:endParaRPr lang="en-US" sz="2800" b="1" u="sng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9020" y="2238050"/>
            <a:ext cx="3561889" cy="450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553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56967" y="346055"/>
            <a:ext cx="55326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Mental Health Week Assembly</a:t>
            </a:r>
          </a:p>
        </p:txBody>
      </p:sp>
      <p:sp>
        <p:nvSpPr>
          <p:cNvPr id="3" name="Rectangle 2"/>
          <p:cNvSpPr/>
          <p:nvPr/>
        </p:nvSpPr>
        <p:spPr>
          <a:xfrm>
            <a:off x="3930191" y="6488668"/>
            <a:ext cx="47594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u="sng" dirty="0">
                <a:solidFill>
                  <a:srgbClr val="0000FF"/>
                </a:solidFill>
                <a:latin typeface="Calibri" panose="020F0502020204030204" pitchFamily="34" charset="0"/>
                <a:hlinkClick r:id="rId2"/>
              </a:rPr>
              <a:t>https://www.youtube.com/watch?v=zisXE4KlLAI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 </a:t>
            </a:r>
            <a:endParaRPr lang="en-GB" dirty="0"/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709" y="1506535"/>
            <a:ext cx="6959184" cy="3875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926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3126" y="346055"/>
            <a:ext cx="99803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How many emotions can you write down in 1 minute?</a:t>
            </a:r>
          </a:p>
        </p:txBody>
      </p:sp>
      <p:pic>
        <p:nvPicPr>
          <p:cNvPr id="3" name="Picture 2" descr="Download Thought Thinking Emoji Free HQ Image HQ PNG Imag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26" y="2255520"/>
            <a:ext cx="2854960" cy="285496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13868" y="6249015"/>
            <a:ext cx="78830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Have you thought of any no one else has?</a:t>
            </a:r>
          </a:p>
        </p:txBody>
      </p:sp>
    </p:spTree>
    <p:extLst>
      <p:ext uri="{BB962C8B-B14F-4D97-AF65-F5344CB8AC3E}">
        <p14:creationId xmlns:p14="http://schemas.microsoft.com/office/powerpoint/2010/main" val="2350674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631" y="232731"/>
            <a:ext cx="7669929" cy="5939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99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25" b="98365" l="3684" r="98421">
                        <a14:foregroundMark x1="9737" y1="91281" x2="15000" y2="85559"/>
                        <a14:foregroundMark x1="25789" y1="71390" x2="30789" y2="63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0" y="28448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93727" y="284480"/>
            <a:ext cx="81018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Where do these emotions fit on our volcano?</a:t>
            </a:r>
          </a:p>
        </p:txBody>
      </p:sp>
      <p:sp>
        <p:nvSpPr>
          <p:cNvPr id="4" name="Rectangle 3"/>
          <p:cNvSpPr/>
          <p:nvPr/>
        </p:nvSpPr>
        <p:spPr>
          <a:xfrm>
            <a:off x="515863" y="5934670"/>
            <a:ext cx="14269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sad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69507" y="5111710"/>
            <a:ext cx="1978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upset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66544" y="3534975"/>
            <a:ext cx="4120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devastated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90227" y="2590095"/>
            <a:ext cx="49888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inconsolable 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2385" y="232827"/>
            <a:ext cx="1088547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Having read some of the text, how do you think Charlie is </a:t>
            </a:r>
          </a:p>
          <a:p>
            <a:pPr algn="ctr"/>
            <a:r>
              <a:rPr lang="en-US" sz="28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feeling? Where is his emotion on the volcano?</a:t>
            </a:r>
          </a:p>
        </p:txBody>
      </p:sp>
    </p:spTree>
    <p:extLst>
      <p:ext uri="{BB962C8B-B14F-4D97-AF65-F5344CB8AC3E}">
        <p14:creationId xmlns:p14="http://schemas.microsoft.com/office/powerpoint/2010/main" val="2713006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8950A85-D925-489D-94A8-DAFFC7CF8C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5DE519-ED3A-4590-A641-DFA69E0993B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6261C76-397E-4DB9-8410-1E9085E9E351}">
  <ds:schemaRefs>
    <ds:schemaRef ds:uri="933c73ff-1f47-478d-836a-52d41c4c8390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b7193443-4924-4c98-83f1-322a08f13154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91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HfW 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2022-02-05T12:03:48Z</dcterms:created>
  <dcterms:modified xsi:type="dcterms:W3CDTF">2022-02-05T12:16:16Z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