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62" r:id="rId5"/>
    <p:sldId id="263" r:id="rId6"/>
    <p:sldId id="265" r:id="rId7"/>
    <p:sldId id="264" r:id="rId8"/>
    <p:sldId id="270" r:id="rId9"/>
    <p:sldId id="269" r:id="rId10"/>
    <p:sldId id="271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4" autoAdjust="0"/>
    <p:restoredTop sz="94660"/>
  </p:normalViewPr>
  <p:slideViewPr>
    <p:cSldViewPr snapToGrid="0">
      <p:cViewPr>
        <p:scale>
          <a:sx n="96" d="100"/>
          <a:sy n="96" d="100"/>
        </p:scale>
        <p:origin x="540" y="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709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487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146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111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051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016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182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745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128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035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519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A8139-4630-4214-A49A-53CC817C8ECA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655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goodfreephotos.com/vector-images/water-faucet-vector-clipart.png.php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25919" y="339239"/>
            <a:ext cx="895629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A Story about Coronavirus </a:t>
            </a:r>
          </a:p>
          <a:p>
            <a:pPr algn="ctr"/>
            <a:r>
              <a:rPr lang="en-GB" sz="5400" dirty="0">
                <a:latin typeface="Comic Sans MS" panose="030F0702030302020204" pitchFamily="66" charset="0"/>
              </a:rPr>
              <a:t>and staying healthy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122" y="3145734"/>
            <a:ext cx="3073400" cy="306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992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96977" y="814143"/>
            <a:ext cx="102082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Coronavirus is a type of germ that </a:t>
            </a:r>
          </a:p>
          <a:p>
            <a:pPr algn="ctr"/>
            <a:r>
              <a:rPr lang="en-GB" sz="4800" dirty="0">
                <a:latin typeface="Comic Sans MS" panose="030F0702030302020204" pitchFamily="66" charset="0"/>
              </a:rPr>
              <a:t>can make us unwell.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953" y="2834983"/>
            <a:ext cx="4040132" cy="3548477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505" y="2834983"/>
            <a:ext cx="3073400" cy="306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1269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5538" y="758758"/>
            <a:ext cx="1051281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It can make us cough, feel very hot </a:t>
            </a:r>
          </a:p>
          <a:p>
            <a:pPr algn="ctr"/>
            <a:r>
              <a:rPr lang="en-GB" sz="4800" dirty="0">
                <a:latin typeface="Comic Sans MS" panose="030F0702030302020204" pitchFamily="66" charset="0"/>
              </a:rPr>
              <a:t>or make it hard to </a:t>
            </a:r>
            <a:r>
              <a:rPr lang="en-GB" sz="4800" dirty="0" smtClean="0">
                <a:latin typeface="Comic Sans MS" panose="030F0702030302020204" pitchFamily="66" charset="0"/>
              </a:rPr>
              <a:t>breathe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26" y="2215475"/>
            <a:ext cx="3450075" cy="3450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602" y="2328418"/>
            <a:ext cx="3249038" cy="32490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5939" y="2328418"/>
            <a:ext cx="3605719" cy="360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427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3021" y="413631"/>
            <a:ext cx="11202106" cy="17756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Sometimes I worry about Coronavirus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and becoming </a:t>
            </a:r>
            <a:r>
              <a:rPr lang="en-GB" sz="4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unwell.</a:t>
            </a:r>
            <a:endParaRPr lang="en-GB" sz="48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73" y="2496423"/>
            <a:ext cx="4876800" cy="363855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429" y="2659131"/>
            <a:ext cx="4359275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7710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210552" y="627639"/>
            <a:ext cx="12327414" cy="17756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It’s </a:t>
            </a:r>
            <a:r>
              <a:rPr lang="en-GB" sz="4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totally normal to feel a little worried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about </a:t>
            </a:r>
            <a:r>
              <a:rPr lang="en-GB" sz="4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this.</a:t>
            </a:r>
            <a:endParaRPr lang="en-GB" sz="48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288" y="2774159"/>
            <a:ext cx="3031198" cy="365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672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700" y="291830"/>
            <a:ext cx="11824070" cy="12201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If I let my worry get too big this could also make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 feel unwell. It does not mean that I have the Coronavirus</a:t>
            </a:r>
            <a:endParaRPr lang="en-GB" sz="32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518" y="2389069"/>
            <a:ext cx="3428419" cy="3982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3986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6976" y="530362"/>
            <a:ext cx="13026693" cy="839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Things I can do to help stay healthy are…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1640" y="2049834"/>
            <a:ext cx="2997200" cy="2997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76" y="2222230"/>
            <a:ext cx="4206371" cy="2997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665" y="2049834"/>
            <a:ext cx="3271186" cy="33419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56443" y="5391825"/>
            <a:ext cx="109736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Sneeze into my sleeve or a tissue, put the tissue straight into the bin and then wash my hands</a:t>
            </a:r>
          </a:p>
        </p:txBody>
      </p:sp>
    </p:spTree>
    <p:extLst>
      <p:ext uri="{BB962C8B-B14F-4D97-AF65-F5344CB8AC3E}">
        <p14:creationId xmlns:p14="http://schemas.microsoft.com/office/powerpoint/2010/main" val="4114295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62E81BB-861C-4765-A37D-230B141F6C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004" y="3045083"/>
            <a:ext cx="2999492" cy="29994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9B5B846-187D-4973-BE38-778815775248}"/>
              </a:ext>
            </a:extLst>
          </p:cNvPr>
          <p:cNvSpPr txBox="1"/>
          <p:nvPr/>
        </p:nvSpPr>
        <p:spPr>
          <a:xfrm>
            <a:off x="326197" y="589280"/>
            <a:ext cx="1136080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 must wash my hands regularly with soap for 20 seconds.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You can count or sing any song, so long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as it lasts at least 20 seconds.</a:t>
            </a:r>
          </a:p>
        </p:txBody>
      </p:sp>
      <p:pic>
        <p:nvPicPr>
          <p:cNvPr id="8" name="Picture 7" descr="A picture containing toy, doll, drawing&#10;&#10;Description automatically generated">
            <a:extLst>
              <a:ext uri="{FF2B5EF4-FFF2-40B4-BE49-F238E27FC236}">
                <a16:creationId xmlns:a16="http://schemas.microsoft.com/office/drawing/2014/main" xmlns="" id="{A82FB224-858A-469F-A6CB-CA38D663F6D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r="13464"/>
          <a:stretch/>
        </p:blipFill>
        <p:spPr>
          <a:xfrm>
            <a:off x="6837681" y="2617888"/>
            <a:ext cx="2753360" cy="3671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3203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7241" y="277444"/>
            <a:ext cx="12405936" cy="1643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4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When I </a:t>
            </a:r>
            <a:r>
              <a:rPr lang="en-GB" sz="4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 the these things I can relax, I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have tried my best to </a:t>
            </a:r>
            <a:r>
              <a:rPr lang="en-GB" sz="4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stay </a:t>
            </a:r>
            <a:r>
              <a:rPr lang="en-GB" sz="4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well</a:t>
            </a:r>
            <a:r>
              <a:rPr lang="en-GB" sz="44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856" y="2179023"/>
            <a:ext cx="5329297" cy="4475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254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3547" y="685800"/>
            <a:ext cx="950161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I might still get unwell, this may or may not be due to the Coronavirus. 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If I listen to what I’m told and follow the instructions I will get well again and not pass on any nasty germs.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7957" y="2963414"/>
            <a:ext cx="3021307" cy="265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Users\Gill\AppData\Local\Microsoft\Windows\Temporary Internet Files\Content.IE5\N4MH77XD\house_on_hill_scene_color_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459" y="3269336"/>
            <a:ext cx="3107829" cy="2259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Gill\AppData\Local\Microsoft\Windows\Temporary Internet Files\Content.IE5\G445S6YM\LAMINA-14-PARA-TRABAJAR-LA-EXPRESIÓN-ORAL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110" y="3031435"/>
            <a:ext cx="3229516" cy="2422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68493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66132" y="316354"/>
            <a:ext cx="10251524" cy="45545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 might be asked to stay at home with my family.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That’s so we don’t spread germs.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might not be allowed to go shopping, to the soft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centre or out other clubs and hobbies.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It’s not Mum or Dad being mean, the government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are advising and telling us all what to do.</a:t>
            </a:r>
            <a:endParaRPr lang="en-GB" sz="32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4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735" y="4010948"/>
            <a:ext cx="3353531" cy="256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5726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3276" y="458694"/>
            <a:ext cx="11192488" cy="8395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This is to help me keep others healthy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076" y="1692611"/>
            <a:ext cx="3815036" cy="4601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358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8455" y="0"/>
            <a:ext cx="9867844" cy="1637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When I stay at home I can be p</a:t>
            </a:r>
            <a:r>
              <a:rPr lang="en-GB" sz="4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roud that I am helping.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415" y="1819720"/>
            <a:ext cx="5535925" cy="46402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86807" y="6459969"/>
            <a:ext cx="44328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Original story author unknown rewrite by Anita Duncan ELSA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502784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292</Words>
  <Application>Microsoft Office PowerPoint</Application>
  <PresentationFormat>Custom</PresentationFormat>
  <Paragraphs>46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damian woods</dc:creator>
  <cp:lastModifiedBy>Gill</cp:lastModifiedBy>
  <cp:revision>14</cp:revision>
  <dcterms:created xsi:type="dcterms:W3CDTF">2019-11-12T18:25:14Z</dcterms:created>
  <dcterms:modified xsi:type="dcterms:W3CDTF">2020-03-24T15:03:11Z</dcterms:modified>
</cp:coreProperties>
</file>