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68" r:id="rId7"/>
    <p:sldId id="269" r:id="rId8"/>
    <p:sldId id="270" r:id="rId9"/>
    <p:sldId id="271" r:id="rId10"/>
    <p:sldId id="272" r:id="rId11"/>
    <p:sldId id="274" r:id="rId12"/>
    <p:sldId id="275"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
      <p:font typeface="Twinkl SemiBold" charset="0"/>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974">
          <p15:clr>
            <a:srgbClr val="A4A3A4"/>
          </p15:clr>
        </p15:guide>
        <p15:guide id="3" orient="horz" pos="346">
          <p15:clr>
            <a:srgbClr val="A4A3A4"/>
          </p15:clr>
        </p15:guide>
        <p15:guide id="4" orient="horz" pos="482">
          <p15:clr>
            <a:srgbClr val="A4A3A4"/>
          </p15:clr>
        </p15:guide>
        <p15:guide id="5" orient="horz" pos="3838">
          <p15:clr>
            <a:srgbClr val="A4A3A4"/>
          </p15:clr>
        </p15:guide>
        <p15:guide id="6" pos="2880">
          <p15:clr>
            <a:srgbClr val="A4A3A4"/>
          </p15:clr>
        </p15:guide>
        <p15:guide id="7" pos="363">
          <p15:clr>
            <a:srgbClr val="A4A3A4"/>
          </p15:clr>
        </p15:guide>
        <p15:guide id="8" pos="5397">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D222"/>
    <a:srgbClr val="4EBA19"/>
    <a:srgbClr val="21A6F9"/>
    <a:srgbClr val="4CB914"/>
    <a:srgbClr val="ACDDFC"/>
    <a:srgbClr val="80C1EB"/>
    <a:srgbClr val="18A0D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FEB128-A0ED-C26C-27BB-5714F4549A12}" v="2" dt="2020-09-20T19:04:14.3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73" d="100"/>
          <a:sy n="73" d="100"/>
        </p:scale>
        <p:origin x="-354" y="-102"/>
      </p:cViewPr>
      <p:guideLst>
        <p:guide orient="horz" pos="2160"/>
        <p:guide orient="horz" pos="3974"/>
        <p:guide orient="horz" pos="346"/>
        <p:guide orient="horz" pos="482"/>
        <p:guide orient="horz" pos="3838"/>
        <p:guide pos="2880"/>
        <p:guide pos="363"/>
        <p:guide pos="5397"/>
        <p:guide pos="476"/>
        <p:guide pos="5284"/>
      </p:guideLst>
    </p:cSldViewPr>
  </p:slideViewPr>
  <p:notesTextViewPr>
    <p:cViewPr>
      <p:scale>
        <a:sx n="1" d="1"/>
        <a:sy n="1" d="1"/>
      </p:scale>
      <p:origin x="0" y="0"/>
    </p:cViewPr>
  </p:notesTextViewPr>
  <p:notesViewPr>
    <p:cSldViewPr snapToGrid="0">
      <p:cViewPr varScale="1">
        <p:scale>
          <a:sx n="78" d="100"/>
          <a:sy n="78" d="100"/>
        </p:scale>
        <p:origin x="168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tableStyles" Target="tableStyles.xml"/><Relationship Id="rId30" Type="http://schemas.openxmlformats.org/officeDocument/2006/relationships/customXml" Target="../customXml/item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George" userId="S::sophie.george@binfieldschool.com::4f28b023-62da-4b6d-b7ef-1a072026c160" providerId="AD" clId="Web-{7BFEB128-A0ED-C26C-27BB-5714F4549A12}"/>
    <pc:docChg chg="modSld">
      <pc:chgData name="Sophie George" userId="S::sophie.george@binfieldschool.com::4f28b023-62da-4b6d-b7ef-1a072026c160" providerId="AD" clId="Web-{7BFEB128-A0ED-C26C-27BB-5714F4549A12}" dt="2020-09-20T19:04:14.377" v="1"/>
      <pc:docMkLst>
        <pc:docMk/>
      </pc:docMkLst>
      <pc:sldChg chg="addSp delSp">
        <pc:chgData name="Sophie George" userId="S::sophie.george@binfieldschool.com::4f28b023-62da-4b6d-b7ef-1a072026c160" providerId="AD" clId="Web-{7BFEB128-A0ED-C26C-27BB-5714F4549A12}" dt="2020-09-20T19:04:14.377" v="1"/>
        <pc:sldMkLst>
          <pc:docMk/>
          <pc:sldMk cId="0" sldId="264"/>
        </pc:sldMkLst>
        <pc:spChg chg="add del">
          <ac:chgData name="Sophie George" userId="S::sophie.george@binfieldschool.com::4f28b023-62da-4b6d-b7ef-1a072026c160" providerId="AD" clId="Web-{7BFEB128-A0ED-C26C-27BB-5714F4549A12}" dt="2020-09-20T19:04:14.377" v="1"/>
          <ac:spMkLst>
            <pc:docMk/>
            <pc:sldMk cId="0" sldId="264"/>
            <ac:spMk id="2" creationId="{77B98960-F7F1-446F-AC4F-2E36D8F4AE2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CE8988-23B3-4C56-A180-702397E0E70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0706E25-E996-40C6-B918-A28CBBDE0D3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23E572E-D697-4881-8869-6D8DC66451BA}" type="datetimeFigureOut">
              <a:rPr lang="en-GB"/>
              <a:pPr>
                <a:defRPr/>
              </a:pPr>
              <a:t>20/09/2020</a:t>
            </a:fld>
            <a:endParaRPr lang="en-GB"/>
          </a:p>
        </p:txBody>
      </p:sp>
      <p:sp>
        <p:nvSpPr>
          <p:cNvPr id="4" name="Footer Placeholder 3">
            <a:extLst>
              <a:ext uri="{FF2B5EF4-FFF2-40B4-BE49-F238E27FC236}">
                <a16:creationId xmlns:a16="http://schemas.microsoft.com/office/drawing/2014/main" id="{D9119DB3-A95F-471E-A89B-1BB5B677084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9179792-5D10-4D8E-87E3-82907FB0917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C4FA410-539C-469A-8106-E877B7782DBB}"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14D3E5-F9C5-4DC3-AD21-B5667951B4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3E32B15-6980-49E6-9071-65676BB74DC8}"/>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536E7A9-B65E-4C99-A5F3-319C32C42C6A}" type="datetimeFigureOut">
              <a:rPr lang="en-GB"/>
              <a:pPr>
                <a:defRPr/>
              </a:pPr>
              <a:t>20/09/2020</a:t>
            </a:fld>
            <a:endParaRPr lang="en-GB"/>
          </a:p>
        </p:txBody>
      </p:sp>
      <p:sp>
        <p:nvSpPr>
          <p:cNvPr id="4" name="Slide Image Placeholder 3">
            <a:extLst>
              <a:ext uri="{FF2B5EF4-FFF2-40B4-BE49-F238E27FC236}">
                <a16:creationId xmlns:a16="http://schemas.microsoft.com/office/drawing/2014/main" id="{59445EEF-DDF7-49F2-ACC7-DF318C4F88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D849473-57E3-4830-A010-A7C48F33EB7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2A4EBE7-61F0-443B-B9D7-54F319AB695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F551334D-3186-46CB-9CE4-BD23491A4228}"/>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FB980CB7-9280-4D81-9741-E7D2B54BE8E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499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6EDCD73B-217E-465D-AFB5-6E0C6E6C7A6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396482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92D75D2-2377-4F8F-BAD1-8FA3D5F865C6}"/>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5D8D039E-3056-45D9-8509-9B58B3266078}"/>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51EBC61-8475-4DB0-AC0F-17C1F1566E90}"/>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721091E-6B93-414B-BEBA-292B382C00B0}"/>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62ADAAC2-5F06-450A-8F22-C6BEB91104F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311057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94103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6"/>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D741504-4CC8-4107-83EA-FF6B1342CB3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10B2FA1-5F04-46B3-81A5-C531AE9C94C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5C36DC79-D29E-48EB-B81F-FF097AEB9E73}"/>
              </a:ext>
            </a:extLst>
          </p:cNvPr>
          <p:cNvSpPr txBox="1">
            <a:spLocks noChangeArrowheads="1"/>
          </p:cNvSpPr>
          <p:nvPr/>
        </p:nvSpPr>
        <p:spPr bwMode="auto">
          <a:xfrm>
            <a:off x="469900" y="4899025"/>
            <a:ext cx="8516938" cy="1816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2800" b="1" u="sng"/>
              <a:t>L.O. To Understand Values, beliefs and teachings</a:t>
            </a:r>
          </a:p>
          <a:p>
            <a:r>
              <a:rPr lang="en-GB" altLang="en-US" sz="2800" b="1" u="sng"/>
              <a:t> </a:t>
            </a:r>
          </a:p>
          <a:p>
            <a:r>
              <a:rPr lang="en-GB" altLang="en-US" sz="2800" b="1" u="sng"/>
              <a:t>Context: The Miracles of Jesus</a:t>
            </a:r>
          </a:p>
          <a:p>
            <a:endParaRPr lang="en-GB" altLang="en-US" sz="2800" b="1" u="sng"/>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098CE5DF-8FD5-45FA-A7DD-BE53E8F170EF}"/>
              </a:ext>
            </a:extLst>
          </p:cNvPr>
          <p:cNvSpPr/>
          <p:nvPr/>
        </p:nvSpPr>
        <p:spPr>
          <a:xfrm>
            <a:off x="755650" y="1514475"/>
            <a:ext cx="7632700" cy="4575175"/>
          </a:xfrm>
          <a:prstGeom prst="roundRect">
            <a:avLst>
              <a:gd name="adj" fmla="val 1858"/>
            </a:avLst>
          </a:prstGeom>
          <a:solidFill>
            <a:srgbClr val="4EBA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ounded Rectangle 13">
            <a:extLst>
              <a:ext uri="{FF2B5EF4-FFF2-40B4-BE49-F238E27FC236}">
                <a16:creationId xmlns:a16="http://schemas.microsoft.com/office/drawing/2014/main" id="{98DF6720-CE85-4099-ACC7-446D8AF26533}"/>
              </a:ext>
            </a:extLst>
          </p:cNvPr>
          <p:cNvSpPr/>
          <p:nvPr/>
        </p:nvSpPr>
        <p:spPr>
          <a:xfrm>
            <a:off x="958850" y="1698625"/>
            <a:ext cx="7258050" cy="4241800"/>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172" name="Title 20">
            <a:extLst>
              <a:ext uri="{FF2B5EF4-FFF2-40B4-BE49-F238E27FC236}">
                <a16:creationId xmlns:a16="http://schemas.microsoft.com/office/drawing/2014/main" id="{CA1B88E4-4A35-4B24-80B6-8FAB326E592B}"/>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pic>
        <p:nvPicPr>
          <p:cNvPr id="15" name="Picture 14">
            <a:extLst>
              <a:ext uri="{FF2B5EF4-FFF2-40B4-BE49-F238E27FC236}">
                <a16:creationId xmlns:a16="http://schemas.microsoft.com/office/drawing/2014/main" id="{402E9126-4986-4EEE-A99E-8CBA4F6FF0E1}"/>
              </a:ext>
            </a:extLst>
          </p:cNvPr>
          <p:cNvPicPr>
            <a:picLocks noChangeAspect="1"/>
          </p:cNvPicPr>
          <p:nvPr/>
        </p:nvPicPr>
        <p:blipFill rotWithShape="1">
          <a:blip r:embed="rId2" cstate="print"/>
          <a:srcRect l="1657" t="14543" r="2546" b="6518"/>
          <a:stretch/>
        </p:blipFill>
        <p:spPr>
          <a:xfrm>
            <a:off x="948266" y="1698968"/>
            <a:ext cx="7271385" cy="4241633"/>
          </a:xfrm>
          <a:prstGeom prst="roundRect">
            <a:avLst>
              <a:gd name="adj" fmla="val 1426"/>
            </a:avLst>
          </a:prstGeom>
        </p:spPr>
      </p:pic>
      <p:sp>
        <p:nvSpPr>
          <p:cNvPr id="7174" name="Content Placeholder 21">
            <a:extLst>
              <a:ext uri="{FF2B5EF4-FFF2-40B4-BE49-F238E27FC236}">
                <a16:creationId xmlns:a16="http://schemas.microsoft.com/office/drawing/2014/main" id="{BADE3864-18BC-48D8-B9A2-879ABA5C13A2}"/>
              </a:ext>
            </a:extLst>
          </p:cNvPr>
          <p:cNvSpPr>
            <a:spLocks noGrp="1"/>
          </p:cNvSpPr>
          <p:nvPr>
            <p:ph idx="1"/>
          </p:nvPr>
        </p:nvSpPr>
        <p:spPr>
          <a:xfrm>
            <a:off x="4402138" y="1909763"/>
            <a:ext cx="3602037" cy="1577975"/>
          </a:xfrm>
          <a:prstGeom prst="roundRect">
            <a:avLst>
              <a:gd name="adj" fmla="val 5444"/>
            </a:avLst>
          </a:prstGeom>
          <a:solidFill>
            <a:schemeClr val="bg1"/>
          </a:solidFill>
        </p:spPr>
        <p:txBody>
          <a:bodyPr lIns="108000" tIns="108000" rIns="108000" bIns="108000"/>
          <a:lstStyle/>
          <a:p>
            <a:pPr eaLnBrk="1" hangingPunct="1">
              <a:lnSpc>
                <a:spcPct val="110000"/>
              </a:lnSpc>
            </a:pPr>
            <a:r>
              <a:rPr lang="en-GB" altLang="en-US">
                <a:latin typeface="Twinkl" pitchFamily="2" charset="0"/>
              </a:rPr>
              <a:t>One day, as Jesus walked along, he saw a man who was begging at the roadside.</a:t>
            </a:r>
          </a:p>
          <a:p>
            <a:pPr eaLnBrk="1" hangingPunct="1"/>
            <a:r>
              <a:rPr lang="en-GB" altLang="en-US">
                <a:latin typeface="Twinkl" pitchFamily="2" charset="0"/>
              </a:rPr>
              <a:t>The man had been born blind.</a:t>
            </a:r>
          </a:p>
        </p:txBody>
      </p:sp>
      <p:pic>
        <p:nvPicPr>
          <p:cNvPr id="7175" name="Picture 6">
            <a:extLst>
              <a:ext uri="{FF2B5EF4-FFF2-40B4-BE49-F238E27FC236}">
                <a16:creationId xmlns:a16="http://schemas.microsoft.com/office/drawing/2014/main" id="{4D2F0328-F335-4855-9D5D-B36C46559A7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16200" y="3236913"/>
            <a:ext cx="849313"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5D18FA8A-F8B7-4616-9BD3-C3C0C7C14786}"/>
              </a:ext>
            </a:extLst>
          </p:cNvPr>
          <p:cNvSpPr/>
          <p:nvPr/>
        </p:nvSpPr>
        <p:spPr>
          <a:xfrm>
            <a:off x="755650" y="1514475"/>
            <a:ext cx="7632700" cy="4575175"/>
          </a:xfrm>
          <a:prstGeom prst="roundRect">
            <a:avLst>
              <a:gd name="adj" fmla="val 1858"/>
            </a:avLst>
          </a:prstGeom>
          <a:solidFill>
            <a:srgbClr val="4EBA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ounded Rectangle 7">
            <a:extLst>
              <a:ext uri="{FF2B5EF4-FFF2-40B4-BE49-F238E27FC236}">
                <a16:creationId xmlns:a16="http://schemas.microsoft.com/office/drawing/2014/main" id="{110C0CD7-CE98-438B-9A6B-5EC4423DEA46}"/>
              </a:ext>
            </a:extLst>
          </p:cNvPr>
          <p:cNvSpPr/>
          <p:nvPr/>
        </p:nvSpPr>
        <p:spPr>
          <a:xfrm>
            <a:off x="958850" y="1698625"/>
            <a:ext cx="7258050" cy="4241800"/>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6" name="Title 20">
            <a:extLst>
              <a:ext uri="{FF2B5EF4-FFF2-40B4-BE49-F238E27FC236}">
                <a16:creationId xmlns:a16="http://schemas.microsoft.com/office/drawing/2014/main" id="{775D7F98-A62D-4098-A8B1-2ACC3CD63305}"/>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8197" name="Content Placeholder 21">
            <a:extLst>
              <a:ext uri="{FF2B5EF4-FFF2-40B4-BE49-F238E27FC236}">
                <a16:creationId xmlns:a16="http://schemas.microsoft.com/office/drawing/2014/main" id="{4C89FDB3-15DD-451B-AC97-5C4C35B30A4D}"/>
              </a:ext>
            </a:extLst>
          </p:cNvPr>
          <p:cNvSpPr>
            <a:spLocks noGrp="1"/>
          </p:cNvSpPr>
          <p:nvPr>
            <p:ph idx="1"/>
          </p:nvPr>
        </p:nvSpPr>
        <p:spPr>
          <a:xfrm>
            <a:off x="993775" y="1730375"/>
            <a:ext cx="7185025" cy="1339850"/>
          </a:xfrm>
        </p:spPr>
        <p:txBody>
          <a:bodyPr lIns="108000" tIns="108000" rIns="108000" bIns="108000"/>
          <a:lstStyle/>
          <a:p>
            <a:pPr eaLnBrk="1" hangingPunct="1">
              <a:lnSpc>
                <a:spcPct val="100000"/>
              </a:lnSpc>
            </a:pPr>
            <a:r>
              <a:rPr lang="en-GB" altLang="en-US">
                <a:latin typeface="Twinkl" pitchFamily="2" charset="0"/>
              </a:rPr>
              <a:t>The disciples thought that the man must have done something bad to be blind.</a:t>
            </a:r>
          </a:p>
          <a:p>
            <a:pPr eaLnBrk="1" hangingPunct="1">
              <a:lnSpc>
                <a:spcPct val="100000"/>
              </a:lnSpc>
            </a:pPr>
            <a:r>
              <a:rPr lang="en-GB" altLang="en-US">
                <a:latin typeface="Twinkl" pitchFamily="2" charset="0"/>
              </a:rPr>
              <a:t>But Jesus said, </a:t>
            </a:r>
          </a:p>
        </p:txBody>
      </p:sp>
      <p:pic>
        <p:nvPicPr>
          <p:cNvPr id="8198" name="Picture 8">
            <a:extLst>
              <a:ext uri="{FF2B5EF4-FFF2-40B4-BE49-F238E27FC236}">
                <a16:creationId xmlns:a16="http://schemas.microsoft.com/office/drawing/2014/main" id="{6CCF9C28-914B-4BCA-A984-6A9B6CA6D7C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03338" y="3033713"/>
            <a:ext cx="1268412" cy="290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9">
            <a:extLst>
              <a:ext uri="{FF2B5EF4-FFF2-40B4-BE49-F238E27FC236}">
                <a16:creationId xmlns:a16="http://schemas.microsoft.com/office/drawing/2014/main" id="{0CAE4AF5-EB38-450F-A2DB-AD3194198F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28975" y="2543175"/>
            <a:ext cx="4960938" cy="354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Callout 3">
            <a:extLst>
              <a:ext uri="{FF2B5EF4-FFF2-40B4-BE49-F238E27FC236}">
                <a16:creationId xmlns:a16="http://schemas.microsoft.com/office/drawing/2014/main" id="{8E0E53DE-97C9-43CA-9830-D32BF4E39E90}"/>
              </a:ext>
            </a:extLst>
          </p:cNvPr>
          <p:cNvSpPr/>
          <p:nvPr/>
        </p:nvSpPr>
        <p:spPr>
          <a:xfrm>
            <a:off x="1411288" y="3848100"/>
            <a:ext cx="3803650" cy="1738313"/>
          </a:xfrm>
          <a:prstGeom prst="wedgeEllipseCallout">
            <a:avLst>
              <a:gd name="adj1" fmla="val -34138"/>
              <a:gd name="adj2" fmla="val -70872"/>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This man has not done anything bad. He is blind so that God’s work can be carried out.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3B60E1C1-0533-4A5A-97A3-C9D0B47C07A3}"/>
              </a:ext>
            </a:extLst>
          </p:cNvPr>
          <p:cNvSpPr/>
          <p:nvPr/>
        </p:nvSpPr>
        <p:spPr>
          <a:xfrm>
            <a:off x="4751388" y="1514475"/>
            <a:ext cx="3636962" cy="4575175"/>
          </a:xfrm>
          <a:prstGeom prst="roundRect">
            <a:avLst>
              <a:gd name="adj" fmla="val 1858"/>
            </a:avLst>
          </a:prstGeom>
          <a:solidFill>
            <a:srgbClr val="4EBA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ounded Rectangle 7">
            <a:extLst>
              <a:ext uri="{FF2B5EF4-FFF2-40B4-BE49-F238E27FC236}">
                <a16:creationId xmlns:a16="http://schemas.microsoft.com/office/drawing/2014/main" id="{C2D795B9-8EB8-41AF-AAFC-5B8EE17963BC}"/>
              </a:ext>
            </a:extLst>
          </p:cNvPr>
          <p:cNvSpPr/>
          <p:nvPr/>
        </p:nvSpPr>
        <p:spPr>
          <a:xfrm>
            <a:off x="755650" y="1516063"/>
            <a:ext cx="3811588" cy="4576762"/>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Freeform 9">
            <a:extLst>
              <a:ext uri="{FF2B5EF4-FFF2-40B4-BE49-F238E27FC236}">
                <a16:creationId xmlns:a16="http://schemas.microsoft.com/office/drawing/2014/main" id="{C08400A5-B346-4C7C-9961-BA897F7F0103}"/>
              </a:ext>
            </a:extLst>
          </p:cNvPr>
          <p:cNvSpPr/>
          <p:nvPr/>
        </p:nvSpPr>
        <p:spPr>
          <a:xfrm>
            <a:off x="755650" y="1514475"/>
            <a:ext cx="3816350" cy="844550"/>
          </a:xfrm>
          <a:custGeom>
            <a:avLst/>
            <a:gdLst>
              <a:gd name="connsiteX0" fmla="*/ 82917 w 3816349"/>
              <a:gd name="connsiteY0" fmla="*/ 0 h 845432"/>
              <a:gd name="connsiteX1" fmla="*/ 3733434 w 3816349"/>
              <a:gd name="connsiteY1" fmla="*/ 0 h 845432"/>
              <a:gd name="connsiteX2" fmla="*/ 3765701 w 3816349"/>
              <a:gd name="connsiteY2" fmla="*/ 6514 h 845432"/>
              <a:gd name="connsiteX3" fmla="*/ 3809833 w 3816349"/>
              <a:gd name="connsiteY3" fmla="*/ 50647 h 845432"/>
              <a:gd name="connsiteX4" fmla="*/ 3816349 w 3816349"/>
              <a:gd name="connsiteY4" fmla="*/ 82919 h 845432"/>
              <a:gd name="connsiteX5" fmla="*/ 3816349 w 3816349"/>
              <a:gd name="connsiteY5" fmla="*/ 422716 h 845432"/>
              <a:gd name="connsiteX6" fmla="*/ 1908174 w 3816349"/>
              <a:gd name="connsiteY6" fmla="*/ 845432 h 845432"/>
              <a:gd name="connsiteX7" fmla="*/ 9850 w 3816349"/>
              <a:gd name="connsiteY7" fmla="*/ 465936 h 845432"/>
              <a:gd name="connsiteX8" fmla="*/ 0 w 3816349"/>
              <a:gd name="connsiteY8" fmla="*/ 422722 h 845432"/>
              <a:gd name="connsiteX9" fmla="*/ 0 w 3816349"/>
              <a:gd name="connsiteY9" fmla="*/ 82926 h 845432"/>
              <a:gd name="connsiteX10" fmla="*/ 50650 w 3816349"/>
              <a:gd name="connsiteY10" fmla="*/ 6514 h 845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16349" h="845432">
                <a:moveTo>
                  <a:pt x="82917" y="0"/>
                </a:moveTo>
                <a:lnTo>
                  <a:pt x="3733434" y="0"/>
                </a:lnTo>
                <a:lnTo>
                  <a:pt x="3765701" y="6514"/>
                </a:lnTo>
                <a:cubicBezTo>
                  <a:pt x="3785544" y="14907"/>
                  <a:pt x="3801440" y="30804"/>
                  <a:pt x="3809833" y="50647"/>
                </a:cubicBezTo>
                <a:lnTo>
                  <a:pt x="3816349" y="82919"/>
                </a:lnTo>
                <a:lnTo>
                  <a:pt x="3816349" y="422716"/>
                </a:lnTo>
                <a:cubicBezTo>
                  <a:pt x="3816349" y="656176"/>
                  <a:pt x="2962030" y="845432"/>
                  <a:pt x="1908174" y="845432"/>
                </a:cubicBezTo>
                <a:cubicBezTo>
                  <a:pt x="920184" y="845432"/>
                  <a:pt x="107568" y="679093"/>
                  <a:pt x="9850" y="465936"/>
                </a:cubicBezTo>
                <a:lnTo>
                  <a:pt x="0" y="422722"/>
                </a:lnTo>
                <a:lnTo>
                  <a:pt x="0" y="82926"/>
                </a:lnTo>
                <a:cubicBezTo>
                  <a:pt x="0" y="48576"/>
                  <a:pt x="20885" y="19104"/>
                  <a:pt x="50650" y="6514"/>
                </a:cubicBezTo>
                <a:close/>
              </a:path>
            </a:pathLst>
          </a:cu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1" name="Title 20">
            <a:extLst>
              <a:ext uri="{FF2B5EF4-FFF2-40B4-BE49-F238E27FC236}">
                <a16:creationId xmlns:a16="http://schemas.microsoft.com/office/drawing/2014/main" id="{EA53CE25-15CE-4DE8-A6DC-DE42419441F7}"/>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22" name="Content Placeholder 21">
            <a:extLst>
              <a:ext uri="{FF2B5EF4-FFF2-40B4-BE49-F238E27FC236}">
                <a16:creationId xmlns:a16="http://schemas.microsoft.com/office/drawing/2014/main" id="{BFA41449-EE6E-4808-BEBF-CAD2ACC66B33}"/>
              </a:ext>
            </a:extLst>
          </p:cNvPr>
          <p:cNvSpPr>
            <a:spLocks noGrp="1"/>
          </p:cNvSpPr>
          <p:nvPr>
            <p:ph idx="1"/>
          </p:nvPr>
        </p:nvSpPr>
        <p:spPr>
          <a:xfrm>
            <a:off x="2030413" y="1692275"/>
            <a:ext cx="1262062" cy="534988"/>
          </a:xfrm>
        </p:spPr>
        <p:txBody>
          <a:bodyPr lIns="108000" tIns="108000" rIns="108000" bIns="108000" rtlCol="0">
            <a:normAutofit fontScale="92500"/>
          </a:bodyPr>
          <a:lstStyle/>
          <a:p>
            <a:pPr eaLnBrk="1" fontAlgn="auto" hangingPunct="1">
              <a:spcAft>
                <a:spcPts val="0"/>
              </a:spcAft>
              <a:defRPr/>
            </a:pPr>
            <a:r>
              <a:rPr lang="en-GB" dirty="0">
                <a:solidFill>
                  <a:schemeClr val="bg1"/>
                </a:solidFill>
                <a:cs typeface="+mn-cs"/>
              </a:rPr>
              <a:t>Jesus said, </a:t>
            </a:r>
          </a:p>
        </p:txBody>
      </p:sp>
      <p:sp>
        <p:nvSpPr>
          <p:cNvPr id="7" name="Content Placeholder 21">
            <a:extLst>
              <a:ext uri="{FF2B5EF4-FFF2-40B4-BE49-F238E27FC236}">
                <a16:creationId xmlns:a16="http://schemas.microsoft.com/office/drawing/2014/main" id="{12441322-4C47-4BF1-9267-35E43F94F02A}"/>
              </a:ext>
            </a:extLst>
          </p:cNvPr>
          <p:cNvSpPr>
            <a:spLocks/>
          </p:cNvSpPr>
          <p:nvPr/>
        </p:nvSpPr>
        <p:spPr bwMode="auto">
          <a:xfrm>
            <a:off x="4921250" y="4559300"/>
            <a:ext cx="3297238" cy="1247775"/>
          </a:xfrm>
          <a:prstGeom prst="roundRect">
            <a:avLst>
              <a:gd name="adj" fmla="val 2583"/>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lIns="108000" tIns="108000" rIns="108000" bIns="108000"/>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spcBef>
                <a:spcPts val="1000"/>
              </a:spcBef>
              <a:buFont typeface="Arial" panose="020B0604020202020204" pitchFamily="34" charset="0"/>
              <a:buNone/>
            </a:pPr>
            <a:r>
              <a:rPr lang="en-GB" altLang="en-US">
                <a:solidFill>
                  <a:srgbClr val="1C1C1C"/>
                </a:solidFill>
                <a:ea typeface="Sassoon Infant Rg" pitchFamily="50" charset="0"/>
                <a:cs typeface="Sassoon Infant Rg" pitchFamily="50" charset="0"/>
              </a:rPr>
              <a:t>Then Jesus spat on the dusty ground, mixed it into some mud, and gently rubbed the mud on the man’s eyes.</a:t>
            </a:r>
          </a:p>
        </p:txBody>
      </p:sp>
      <p:pic>
        <p:nvPicPr>
          <p:cNvPr id="9224" name="Picture 8">
            <a:extLst>
              <a:ext uri="{FF2B5EF4-FFF2-40B4-BE49-F238E27FC236}">
                <a16:creationId xmlns:a16="http://schemas.microsoft.com/office/drawing/2014/main" id="{C814FC87-5C0D-46F9-8615-6D287E04DB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2038" y="2511425"/>
            <a:ext cx="11366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Callout 13">
            <a:extLst>
              <a:ext uri="{FF2B5EF4-FFF2-40B4-BE49-F238E27FC236}">
                <a16:creationId xmlns:a16="http://schemas.microsoft.com/office/drawing/2014/main" id="{79CE896C-AAB9-41A1-BCD3-1A6E331D4756}"/>
              </a:ext>
            </a:extLst>
          </p:cNvPr>
          <p:cNvSpPr/>
          <p:nvPr/>
        </p:nvSpPr>
        <p:spPr>
          <a:xfrm>
            <a:off x="1738313" y="3497263"/>
            <a:ext cx="3108325" cy="1457325"/>
          </a:xfrm>
          <a:prstGeom prst="wedgeEllipseCallout">
            <a:avLst>
              <a:gd name="adj1" fmla="val -39874"/>
              <a:gd name="adj2" fmla="val -73195"/>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While I am in the world, I am the light of the world.</a:t>
            </a:r>
          </a:p>
        </p:txBody>
      </p:sp>
      <p:grpSp>
        <p:nvGrpSpPr>
          <p:cNvPr id="2" name="Group 14">
            <a:extLst>
              <a:ext uri="{FF2B5EF4-FFF2-40B4-BE49-F238E27FC236}">
                <a16:creationId xmlns:a16="http://schemas.microsoft.com/office/drawing/2014/main" id="{82EEE7A4-66D4-4DF1-A832-DC09981775C6}"/>
              </a:ext>
            </a:extLst>
          </p:cNvPr>
          <p:cNvGrpSpPr>
            <a:grpSpLocks/>
          </p:cNvGrpSpPr>
          <p:nvPr/>
        </p:nvGrpSpPr>
        <p:grpSpPr bwMode="auto">
          <a:xfrm>
            <a:off x="5478463" y="1854200"/>
            <a:ext cx="2182812" cy="2365375"/>
            <a:chOff x="5467380" y="1930964"/>
            <a:chExt cx="2182828" cy="2364943"/>
          </a:xfrm>
        </p:grpSpPr>
        <p:sp>
          <p:nvSpPr>
            <p:cNvPr id="13" name="Oval 12">
              <a:extLst>
                <a:ext uri="{FF2B5EF4-FFF2-40B4-BE49-F238E27FC236}">
                  <a16:creationId xmlns:a16="http://schemas.microsoft.com/office/drawing/2014/main" id="{6204B93A-0D96-4949-A5B5-9F29E23F4C73}"/>
                </a:ext>
              </a:extLst>
            </p:cNvPr>
            <p:cNvSpPr/>
            <p:nvPr/>
          </p:nvSpPr>
          <p:spPr>
            <a:xfrm>
              <a:off x="5467380" y="2094447"/>
              <a:ext cx="2182828" cy="2201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Picture 10">
              <a:extLst>
                <a:ext uri="{FF2B5EF4-FFF2-40B4-BE49-F238E27FC236}">
                  <a16:creationId xmlns:a16="http://schemas.microsoft.com/office/drawing/2014/main" id="{8763B3A6-5CE3-4E75-BDFA-FAAD2CE83923}"/>
                </a:ext>
              </a:extLst>
            </p:cNvPr>
            <p:cNvPicPr>
              <a:picLocks noChangeAspect="1"/>
            </p:cNvPicPr>
            <p:nvPr/>
          </p:nvPicPr>
          <p:blipFill rotWithShape="1">
            <a:blip r:embed="rId3" cstate="print"/>
            <a:srcRect l="32637" t="-1187" r="26531" b="68102"/>
            <a:stretch/>
          </p:blipFill>
          <p:spPr>
            <a:xfrm rot="310320">
              <a:off x="5553938" y="1930964"/>
              <a:ext cx="2032000" cy="2269066"/>
            </a:xfrm>
            <a:prstGeom prst="ellipse">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2ABE5D18-41F9-488F-B3B1-B269627208B3}"/>
              </a:ext>
            </a:extLst>
          </p:cNvPr>
          <p:cNvSpPr/>
          <p:nvPr/>
        </p:nvSpPr>
        <p:spPr>
          <a:xfrm>
            <a:off x="755650" y="1516063"/>
            <a:ext cx="3811588" cy="4576762"/>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Freeform 9">
            <a:extLst>
              <a:ext uri="{FF2B5EF4-FFF2-40B4-BE49-F238E27FC236}">
                <a16:creationId xmlns:a16="http://schemas.microsoft.com/office/drawing/2014/main" id="{F19192AF-30E2-4765-8AEC-77BB84E2F96B}"/>
              </a:ext>
            </a:extLst>
          </p:cNvPr>
          <p:cNvSpPr/>
          <p:nvPr/>
        </p:nvSpPr>
        <p:spPr>
          <a:xfrm>
            <a:off x="755650" y="1514475"/>
            <a:ext cx="3816350" cy="844550"/>
          </a:xfrm>
          <a:custGeom>
            <a:avLst/>
            <a:gdLst>
              <a:gd name="connsiteX0" fmla="*/ 82917 w 3816349"/>
              <a:gd name="connsiteY0" fmla="*/ 0 h 845432"/>
              <a:gd name="connsiteX1" fmla="*/ 3733434 w 3816349"/>
              <a:gd name="connsiteY1" fmla="*/ 0 h 845432"/>
              <a:gd name="connsiteX2" fmla="*/ 3765701 w 3816349"/>
              <a:gd name="connsiteY2" fmla="*/ 6514 h 845432"/>
              <a:gd name="connsiteX3" fmla="*/ 3809833 w 3816349"/>
              <a:gd name="connsiteY3" fmla="*/ 50647 h 845432"/>
              <a:gd name="connsiteX4" fmla="*/ 3816349 w 3816349"/>
              <a:gd name="connsiteY4" fmla="*/ 82919 h 845432"/>
              <a:gd name="connsiteX5" fmla="*/ 3816349 w 3816349"/>
              <a:gd name="connsiteY5" fmla="*/ 422716 h 845432"/>
              <a:gd name="connsiteX6" fmla="*/ 1908174 w 3816349"/>
              <a:gd name="connsiteY6" fmla="*/ 845432 h 845432"/>
              <a:gd name="connsiteX7" fmla="*/ 9850 w 3816349"/>
              <a:gd name="connsiteY7" fmla="*/ 465936 h 845432"/>
              <a:gd name="connsiteX8" fmla="*/ 0 w 3816349"/>
              <a:gd name="connsiteY8" fmla="*/ 422722 h 845432"/>
              <a:gd name="connsiteX9" fmla="*/ 0 w 3816349"/>
              <a:gd name="connsiteY9" fmla="*/ 82926 h 845432"/>
              <a:gd name="connsiteX10" fmla="*/ 50650 w 3816349"/>
              <a:gd name="connsiteY10" fmla="*/ 6514 h 845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16349" h="845432">
                <a:moveTo>
                  <a:pt x="82917" y="0"/>
                </a:moveTo>
                <a:lnTo>
                  <a:pt x="3733434" y="0"/>
                </a:lnTo>
                <a:lnTo>
                  <a:pt x="3765701" y="6514"/>
                </a:lnTo>
                <a:cubicBezTo>
                  <a:pt x="3785544" y="14907"/>
                  <a:pt x="3801440" y="30804"/>
                  <a:pt x="3809833" y="50647"/>
                </a:cubicBezTo>
                <a:lnTo>
                  <a:pt x="3816349" y="82919"/>
                </a:lnTo>
                <a:lnTo>
                  <a:pt x="3816349" y="422716"/>
                </a:lnTo>
                <a:cubicBezTo>
                  <a:pt x="3816349" y="656176"/>
                  <a:pt x="2962030" y="845432"/>
                  <a:pt x="1908174" y="845432"/>
                </a:cubicBezTo>
                <a:cubicBezTo>
                  <a:pt x="920184" y="845432"/>
                  <a:pt x="107568" y="679093"/>
                  <a:pt x="9850" y="465936"/>
                </a:cubicBezTo>
                <a:lnTo>
                  <a:pt x="0" y="422722"/>
                </a:lnTo>
                <a:lnTo>
                  <a:pt x="0" y="82926"/>
                </a:lnTo>
                <a:cubicBezTo>
                  <a:pt x="0" y="48576"/>
                  <a:pt x="20885" y="19104"/>
                  <a:pt x="50650" y="6514"/>
                </a:cubicBezTo>
                <a:close/>
              </a:path>
            </a:pathLst>
          </a:cu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Title 20">
            <a:extLst>
              <a:ext uri="{FF2B5EF4-FFF2-40B4-BE49-F238E27FC236}">
                <a16:creationId xmlns:a16="http://schemas.microsoft.com/office/drawing/2014/main" id="{5EA87DEB-08DD-42D8-BDE1-345FB493BB9B}"/>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22" name="Content Placeholder 21">
            <a:extLst>
              <a:ext uri="{FF2B5EF4-FFF2-40B4-BE49-F238E27FC236}">
                <a16:creationId xmlns:a16="http://schemas.microsoft.com/office/drawing/2014/main" id="{32781715-D8E2-464F-9BF7-3EBC36CC71BC}"/>
              </a:ext>
            </a:extLst>
          </p:cNvPr>
          <p:cNvSpPr>
            <a:spLocks noGrp="1"/>
          </p:cNvSpPr>
          <p:nvPr>
            <p:ph idx="1"/>
          </p:nvPr>
        </p:nvSpPr>
        <p:spPr>
          <a:xfrm>
            <a:off x="1216025" y="1698625"/>
            <a:ext cx="2890838" cy="534988"/>
          </a:xfrm>
        </p:spPr>
        <p:txBody>
          <a:bodyPr lIns="108000" tIns="108000" rIns="108000" bIns="108000" rtlCol="0">
            <a:normAutofit fontScale="92500"/>
          </a:bodyPr>
          <a:lstStyle/>
          <a:p>
            <a:pPr eaLnBrk="1" fontAlgn="auto" hangingPunct="1">
              <a:spcAft>
                <a:spcPts val="0"/>
              </a:spcAft>
              <a:defRPr/>
            </a:pPr>
            <a:r>
              <a:rPr lang="en-GB" dirty="0">
                <a:solidFill>
                  <a:schemeClr val="bg1"/>
                </a:solidFill>
                <a:cs typeface="+mn-cs"/>
              </a:rPr>
              <a:t>Then Jesus said to the man,</a:t>
            </a:r>
          </a:p>
        </p:txBody>
      </p:sp>
      <p:pic>
        <p:nvPicPr>
          <p:cNvPr id="10246" name="Picture 8">
            <a:extLst>
              <a:ext uri="{FF2B5EF4-FFF2-40B4-BE49-F238E27FC236}">
                <a16:creationId xmlns:a16="http://schemas.microsoft.com/office/drawing/2014/main" id="{65114694-824D-4CCC-A09A-238774B494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2513" y="2511425"/>
            <a:ext cx="11366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9E2F4F81-32D6-484C-8BD4-314CDEDE1603}"/>
              </a:ext>
            </a:extLst>
          </p:cNvPr>
          <p:cNvGrpSpPr>
            <a:grpSpLocks/>
          </p:cNvGrpSpPr>
          <p:nvPr/>
        </p:nvGrpSpPr>
        <p:grpSpPr bwMode="auto">
          <a:xfrm>
            <a:off x="4751388" y="1514475"/>
            <a:ext cx="3636962" cy="4575175"/>
            <a:chOff x="4751527" y="1513948"/>
            <a:chExt cx="3636823" cy="4576356"/>
          </a:xfrm>
        </p:grpSpPr>
        <p:sp>
          <p:nvSpPr>
            <p:cNvPr id="16" name="Rounded Rectangle 15">
              <a:extLst>
                <a:ext uri="{FF2B5EF4-FFF2-40B4-BE49-F238E27FC236}">
                  <a16:creationId xmlns:a16="http://schemas.microsoft.com/office/drawing/2014/main" id="{C0E412F9-66D3-45A6-8E4F-62FA22502EAA}"/>
                </a:ext>
              </a:extLst>
            </p:cNvPr>
            <p:cNvSpPr/>
            <p:nvPr/>
          </p:nvSpPr>
          <p:spPr>
            <a:xfrm>
              <a:off x="4751527" y="1513948"/>
              <a:ext cx="3636823" cy="4576356"/>
            </a:xfrm>
            <a:prstGeom prst="roundRect">
              <a:avLst>
                <a:gd name="adj" fmla="val 1858"/>
              </a:avLst>
            </a:prstGeom>
            <a:solidFill>
              <a:srgbClr val="4EBA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ounded Rectangle 16">
              <a:extLst>
                <a:ext uri="{FF2B5EF4-FFF2-40B4-BE49-F238E27FC236}">
                  <a16:creationId xmlns:a16="http://schemas.microsoft.com/office/drawing/2014/main" id="{E17E03B2-CC66-4FF6-AD1F-8A099F2345BF}"/>
                </a:ext>
              </a:extLst>
            </p:cNvPr>
            <p:cNvSpPr/>
            <p:nvPr/>
          </p:nvSpPr>
          <p:spPr>
            <a:xfrm>
              <a:off x="4922970" y="1699734"/>
              <a:ext cx="3293936" cy="4241307"/>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pic>
        <p:nvPicPr>
          <p:cNvPr id="2" name="Picture 1">
            <a:extLst>
              <a:ext uri="{FF2B5EF4-FFF2-40B4-BE49-F238E27FC236}">
                <a16:creationId xmlns:a16="http://schemas.microsoft.com/office/drawing/2014/main" id="{312A205C-DDFC-4B54-8F26-04B06DD5D4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67313" y="1936750"/>
            <a:ext cx="2805112"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Callout 13">
            <a:extLst>
              <a:ext uri="{FF2B5EF4-FFF2-40B4-BE49-F238E27FC236}">
                <a16:creationId xmlns:a16="http://schemas.microsoft.com/office/drawing/2014/main" id="{EDCA7AD5-AEBE-454B-9A53-CCE2CB42D779}"/>
              </a:ext>
            </a:extLst>
          </p:cNvPr>
          <p:cNvSpPr/>
          <p:nvPr/>
        </p:nvSpPr>
        <p:spPr>
          <a:xfrm>
            <a:off x="1789113" y="3497263"/>
            <a:ext cx="3036887" cy="1457325"/>
          </a:xfrm>
          <a:prstGeom prst="wedgeEllipseCallout">
            <a:avLst>
              <a:gd name="adj1" fmla="val -42689"/>
              <a:gd name="adj2" fmla="val -75518"/>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Now go and wash your face in the pool of Siloam.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00DACE9C-B753-4435-9073-5673595E3E8E}"/>
              </a:ext>
            </a:extLst>
          </p:cNvPr>
          <p:cNvSpPr/>
          <p:nvPr/>
        </p:nvSpPr>
        <p:spPr>
          <a:xfrm>
            <a:off x="755650" y="1514475"/>
            <a:ext cx="7632700" cy="4575175"/>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20">
            <a:extLst>
              <a:ext uri="{FF2B5EF4-FFF2-40B4-BE49-F238E27FC236}">
                <a16:creationId xmlns:a16="http://schemas.microsoft.com/office/drawing/2014/main" id="{B0AB7C6A-D68B-4C15-87CC-33A72B5707FB}"/>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17" name="Rounded Rectangle 16">
            <a:extLst>
              <a:ext uri="{FF2B5EF4-FFF2-40B4-BE49-F238E27FC236}">
                <a16:creationId xmlns:a16="http://schemas.microsoft.com/office/drawing/2014/main" id="{960B74B9-3517-4CA4-BF44-C219837765C1}"/>
              </a:ext>
            </a:extLst>
          </p:cNvPr>
          <p:cNvSpPr/>
          <p:nvPr/>
        </p:nvSpPr>
        <p:spPr>
          <a:xfrm>
            <a:off x="958850" y="1698625"/>
            <a:ext cx="7258050" cy="4241800"/>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 name="Picture 8">
            <a:extLst>
              <a:ext uri="{FF2B5EF4-FFF2-40B4-BE49-F238E27FC236}">
                <a16:creationId xmlns:a16="http://schemas.microsoft.com/office/drawing/2014/main" id="{47102D73-540F-4CE2-B6BA-1A996D5D5973}"/>
              </a:ext>
            </a:extLst>
          </p:cNvPr>
          <p:cNvPicPr>
            <a:picLocks noChangeAspect="1"/>
          </p:cNvPicPr>
          <p:nvPr/>
        </p:nvPicPr>
        <p:blipFill rotWithShape="1">
          <a:blip r:embed="rId2" cstate="print"/>
          <a:srcRect l="1657" t="14543" r="2546" b="6518"/>
          <a:stretch/>
        </p:blipFill>
        <p:spPr>
          <a:xfrm>
            <a:off x="948266" y="1698968"/>
            <a:ext cx="7271385" cy="4241633"/>
          </a:xfrm>
          <a:prstGeom prst="roundRect">
            <a:avLst>
              <a:gd name="adj" fmla="val 1426"/>
            </a:avLst>
          </a:prstGeom>
        </p:spPr>
      </p:pic>
      <p:pic>
        <p:nvPicPr>
          <p:cNvPr id="11270" name="Picture 1">
            <a:extLst>
              <a:ext uri="{FF2B5EF4-FFF2-40B4-BE49-F238E27FC236}">
                <a16:creationId xmlns:a16="http://schemas.microsoft.com/office/drawing/2014/main" id="{9B7D7BAE-44B5-450A-A3FC-8D020AC512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7238" y="3138488"/>
            <a:ext cx="1989137" cy="274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3">
            <a:extLst>
              <a:ext uri="{FF2B5EF4-FFF2-40B4-BE49-F238E27FC236}">
                <a16:creationId xmlns:a16="http://schemas.microsoft.com/office/drawing/2014/main" id="{46F7BEC7-AAB1-4D28-A0A6-EB53FD6A29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70225" y="3046413"/>
            <a:ext cx="1514475" cy="279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BF22BE79-22D8-4C0E-96FB-ADEF8E800B98}"/>
              </a:ext>
            </a:extLst>
          </p:cNvPr>
          <p:cNvSpPr/>
          <p:nvPr/>
        </p:nvSpPr>
        <p:spPr>
          <a:xfrm>
            <a:off x="881063" y="1631950"/>
            <a:ext cx="2278062" cy="1365250"/>
          </a:xfrm>
          <a:prstGeom prst="roundRect">
            <a:avLst>
              <a:gd name="adj" fmla="val 942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73" name="Content Placeholder 21">
            <a:extLst>
              <a:ext uri="{FF2B5EF4-FFF2-40B4-BE49-F238E27FC236}">
                <a16:creationId xmlns:a16="http://schemas.microsoft.com/office/drawing/2014/main" id="{A8918EF3-1F31-46A5-B640-2418D6058982}"/>
              </a:ext>
            </a:extLst>
          </p:cNvPr>
          <p:cNvSpPr>
            <a:spLocks noGrp="1"/>
          </p:cNvSpPr>
          <p:nvPr>
            <p:ph idx="1"/>
          </p:nvPr>
        </p:nvSpPr>
        <p:spPr>
          <a:xfrm>
            <a:off x="958850" y="1773238"/>
            <a:ext cx="2339975" cy="1082675"/>
          </a:xfrm>
        </p:spPr>
        <p:txBody>
          <a:bodyPr lIns="108000" tIns="108000" rIns="108000" bIns="108000"/>
          <a:lstStyle/>
          <a:p>
            <a:pPr eaLnBrk="1" hangingPunct="1"/>
            <a:r>
              <a:rPr lang="en-GB" altLang="en-US">
                <a:latin typeface="Twinkl" pitchFamily="2" charset="0"/>
              </a:rPr>
              <a:t>The man returned, overjoyed that he could now see!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90FA9D2C-BE99-470F-BCDC-62162BB2D855}"/>
              </a:ext>
            </a:extLst>
          </p:cNvPr>
          <p:cNvSpPr/>
          <p:nvPr/>
        </p:nvSpPr>
        <p:spPr>
          <a:xfrm>
            <a:off x="755650" y="1514475"/>
            <a:ext cx="7632700" cy="4575175"/>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20">
            <a:extLst>
              <a:ext uri="{FF2B5EF4-FFF2-40B4-BE49-F238E27FC236}">
                <a16:creationId xmlns:a16="http://schemas.microsoft.com/office/drawing/2014/main" id="{13747D7A-EC4F-46DB-A659-4E3DCAFC8CCA}"/>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17" name="Rounded Rectangle 16">
            <a:extLst>
              <a:ext uri="{FF2B5EF4-FFF2-40B4-BE49-F238E27FC236}">
                <a16:creationId xmlns:a16="http://schemas.microsoft.com/office/drawing/2014/main" id="{FF453320-2E27-45BD-AF49-30E942B0CF36}"/>
              </a:ext>
            </a:extLst>
          </p:cNvPr>
          <p:cNvSpPr/>
          <p:nvPr/>
        </p:nvSpPr>
        <p:spPr>
          <a:xfrm>
            <a:off x="958850" y="1698625"/>
            <a:ext cx="7258050" cy="4241800"/>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Picture 10">
            <a:extLst>
              <a:ext uri="{FF2B5EF4-FFF2-40B4-BE49-F238E27FC236}">
                <a16:creationId xmlns:a16="http://schemas.microsoft.com/office/drawing/2014/main" id="{53950354-FB62-4802-9026-400B795C819C}"/>
              </a:ext>
            </a:extLst>
          </p:cNvPr>
          <p:cNvPicPr>
            <a:picLocks noChangeAspect="1"/>
          </p:cNvPicPr>
          <p:nvPr/>
        </p:nvPicPr>
        <p:blipFill rotWithShape="1">
          <a:blip r:embed="rId2" cstate="print"/>
          <a:srcRect l="1657" t="14543" r="2546" b="6518"/>
          <a:stretch/>
        </p:blipFill>
        <p:spPr>
          <a:xfrm>
            <a:off x="948266" y="1698968"/>
            <a:ext cx="7271385" cy="4241633"/>
          </a:xfrm>
          <a:prstGeom prst="roundRect">
            <a:avLst>
              <a:gd name="adj" fmla="val 1426"/>
            </a:avLst>
          </a:prstGeom>
        </p:spPr>
      </p:pic>
      <p:sp>
        <p:nvSpPr>
          <p:cNvPr id="12" name="Rectangle 11">
            <a:extLst>
              <a:ext uri="{FF2B5EF4-FFF2-40B4-BE49-F238E27FC236}">
                <a16:creationId xmlns:a16="http://schemas.microsoft.com/office/drawing/2014/main" id="{198BC906-A070-470B-8EF5-1EAE7EC7F4B7}"/>
              </a:ext>
            </a:extLst>
          </p:cNvPr>
          <p:cNvSpPr/>
          <p:nvPr/>
        </p:nvSpPr>
        <p:spPr>
          <a:xfrm>
            <a:off x="881063" y="1631950"/>
            <a:ext cx="7335837" cy="1204913"/>
          </a:xfrm>
          <a:prstGeom prst="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Content Placeholder 21">
            <a:extLst>
              <a:ext uri="{FF2B5EF4-FFF2-40B4-BE49-F238E27FC236}">
                <a16:creationId xmlns:a16="http://schemas.microsoft.com/office/drawing/2014/main" id="{7DA92450-DBEF-459F-B7C8-051B8F5A5860}"/>
              </a:ext>
            </a:extLst>
          </p:cNvPr>
          <p:cNvSpPr>
            <a:spLocks noGrp="1"/>
          </p:cNvSpPr>
          <p:nvPr>
            <p:ph idx="1"/>
          </p:nvPr>
        </p:nvSpPr>
        <p:spPr>
          <a:xfrm>
            <a:off x="860425" y="1638300"/>
            <a:ext cx="7356475" cy="1222375"/>
          </a:xfrm>
        </p:spPr>
        <p:txBody>
          <a:bodyPr lIns="108000" tIns="108000" rIns="108000" bIns="108000"/>
          <a:lstStyle/>
          <a:p>
            <a:pPr eaLnBrk="1" hangingPunct="1"/>
            <a:r>
              <a:rPr lang="en-GB" altLang="en-US">
                <a:latin typeface="Twinkl" pitchFamily="2" charset="0"/>
              </a:rPr>
              <a:t>The man’s neighbours had seen him begging, and said, “Are you the same man who was begging?”</a:t>
            </a:r>
          </a:p>
          <a:p>
            <a:pPr eaLnBrk="1" hangingPunct="1"/>
            <a:r>
              <a:rPr lang="en-GB" altLang="en-US">
                <a:solidFill>
                  <a:srgbClr val="000000"/>
                </a:solidFill>
                <a:latin typeface="Twinkl" pitchFamily="2" charset="0"/>
              </a:rPr>
              <a:t>Others said, “No! That’s not him. He was blind!”</a:t>
            </a:r>
          </a:p>
        </p:txBody>
      </p:sp>
      <p:grpSp>
        <p:nvGrpSpPr>
          <p:cNvPr id="2" name="Group 6">
            <a:extLst>
              <a:ext uri="{FF2B5EF4-FFF2-40B4-BE49-F238E27FC236}">
                <a16:creationId xmlns:a16="http://schemas.microsoft.com/office/drawing/2014/main" id="{79B059D6-48EB-495E-A8A9-29AD495E9672}"/>
              </a:ext>
            </a:extLst>
          </p:cNvPr>
          <p:cNvGrpSpPr>
            <a:grpSpLocks/>
          </p:cNvGrpSpPr>
          <p:nvPr/>
        </p:nvGrpSpPr>
        <p:grpSpPr bwMode="auto">
          <a:xfrm>
            <a:off x="785813" y="5584825"/>
            <a:ext cx="7602537" cy="501650"/>
            <a:chOff x="819565" y="5584824"/>
            <a:chExt cx="7602652" cy="500867"/>
          </a:xfrm>
        </p:grpSpPr>
        <p:sp>
          <p:nvSpPr>
            <p:cNvPr id="19" name="Rounded Rectangle 18">
              <a:extLst>
                <a:ext uri="{FF2B5EF4-FFF2-40B4-BE49-F238E27FC236}">
                  <a16:creationId xmlns:a16="http://schemas.microsoft.com/office/drawing/2014/main" id="{A1785080-9E48-4F83-9E19-66CE9B808DC2}"/>
                </a:ext>
              </a:extLst>
            </p:cNvPr>
            <p:cNvSpPr/>
            <p:nvPr/>
          </p:nvSpPr>
          <p:spPr>
            <a:xfrm>
              <a:off x="819565" y="5589580"/>
              <a:ext cx="7262922" cy="496111"/>
            </a:xfrm>
            <a:prstGeom prst="round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chemeClr val="tx1"/>
                </a:solidFill>
              </a:endParaRPr>
            </a:p>
          </p:txBody>
        </p:sp>
        <p:sp>
          <p:nvSpPr>
            <p:cNvPr id="18" name="Rounded Rectangle 17">
              <a:extLst>
                <a:ext uri="{FF2B5EF4-FFF2-40B4-BE49-F238E27FC236}">
                  <a16:creationId xmlns:a16="http://schemas.microsoft.com/office/drawing/2014/main" id="{AB74F971-1714-4A4C-9EA3-180C4E14043D}"/>
                </a:ext>
              </a:extLst>
            </p:cNvPr>
            <p:cNvSpPr/>
            <p:nvPr/>
          </p:nvSpPr>
          <p:spPr>
            <a:xfrm>
              <a:off x="921167" y="5584824"/>
              <a:ext cx="7501050" cy="496112"/>
            </a:xfrm>
            <a:prstGeom prst="round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But the man said, “It is me! I was blind but now I can see!”</a:t>
              </a:r>
            </a:p>
          </p:txBody>
        </p:sp>
      </p:grpSp>
      <p:pic>
        <p:nvPicPr>
          <p:cNvPr id="12297" name="Picture 19">
            <a:extLst>
              <a:ext uri="{FF2B5EF4-FFF2-40B4-BE49-F238E27FC236}">
                <a16:creationId xmlns:a16="http://schemas.microsoft.com/office/drawing/2014/main" id="{3E70CFFF-BE79-4EA9-AB19-B305FFB5CE1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92450" y="3184525"/>
            <a:ext cx="3484563"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21">
            <a:extLst>
              <a:ext uri="{FF2B5EF4-FFF2-40B4-BE49-F238E27FC236}">
                <a16:creationId xmlns:a16="http://schemas.microsoft.com/office/drawing/2014/main" id="{3A236374-DC09-42CA-9F92-DDDF9368A7A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89100" y="3570288"/>
            <a:ext cx="1311275"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5FFC463C-A87C-4C6C-B6E3-E56A9B1DE645}"/>
              </a:ext>
            </a:extLst>
          </p:cNvPr>
          <p:cNvSpPr/>
          <p:nvPr/>
        </p:nvSpPr>
        <p:spPr>
          <a:xfrm>
            <a:off x="755650" y="1514475"/>
            <a:ext cx="7632700" cy="4575175"/>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20">
            <a:extLst>
              <a:ext uri="{FF2B5EF4-FFF2-40B4-BE49-F238E27FC236}">
                <a16:creationId xmlns:a16="http://schemas.microsoft.com/office/drawing/2014/main" id="{39B4022B-427D-45C6-9412-E443004B12AA}"/>
              </a:ext>
            </a:extLst>
          </p:cNvPr>
          <p:cNvSpPr>
            <a:spLocks noGrp="1"/>
          </p:cNvSpPr>
          <p:nvPr>
            <p:ph type="title"/>
          </p:nvPr>
        </p:nvSpPr>
        <p:spPr>
          <a:xfrm>
            <a:off x="457200" y="479425"/>
            <a:ext cx="8220075" cy="993775"/>
          </a:xfrm>
        </p:spPr>
        <p:txBody>
          <a:bodyPr/>
          <a:lstStyle/>
          <a:p>
            <a:pPr eaLnBrk="1" hangingPunct="1"/>
            <a:r>
              <a:rPr lang="en-GB" altLang="en-US" sz="3600"/>
              <a:t>Jesus Heals a Blind Man</a:t>
            </a:r>
          </a:p>
        </p:txBody>
      </p:sp>
      <p:sp>
        <p:nvSpPr>
          <p:cNvPr id="17" name="Rounded Rectangle 16">
            <a:extLst>
              <a:ext uri="{FF2B5EF4-FFF2-40B4-BE49-F238E27FC236}">
                <a16:creationId xmlns:a16="http://schemas.microsoft.com/office/drawing/2014/main" id="{092228BC-1DF3-4EF5-8D28-AF8F68F451B1}"/>
              </a:ext>
            </a:extLst>
          </p:cNvPr>
          <p:cNvSpPr/>
          <p:nvPr/>
        </p:nvSpPr>
        <p:spPr>
          <a:xfrm>
            <a:off x="958850" y="1698625"/>
            <a:ext cx="7258050" cy="4241800"/>
          </a:xfrm>
          <a:prstGeom prst="roundRect">
            <a:avLst>
              <a:gd name="adj" fmla="val 185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 name="Picture 10">
            <a:extLst>
              <a:ext uri="{FF2B5EF4-FFF2-40B4-BE49-F238E27FC236}">
                <a16:creationId xmlns:a16="http://schemas.microsoft.com/office/drawing/2014/main" id="{4E3E4B5F-12DE-406B-8563-1505EB6E6C07}"/>
              </a:ext>
            </a:extLst>
          </p:cNvPr>
          <p:cNvPicPr>
            <a:picLocks noChangeAspect="1"/>
          </p:cNvPicPr>
          <p:nvPr/>
        </p:nvPicPr>
        <p:blipFill rotWithShape="1">
          <a:blip r:embed="rId2" cstate="print"/>
          <a:srcRect l="1657" t="14543" r="2546" b="6518"/>
          <a:stretch/>
        </p:blipFill>
        <p:spPr>
          <a:xfrm>
            <a:off x="948266" y="1698968"/>
            <a:ext cx="7271385" cy="4241633"/>
          </a:xfrm>
          <a:prstGeom prst="roundRect">
            <a:avLst>
              <a:gd name="adj" fmla="val 1426"/>
            </a:avLst>
          </a:prstGeom>
        </p:spPr>
      </p:pic>
      <p:sp>
        <p:nvSpPr>
          <p:cNvPr id="12" name="Rectangle 11">
            <a:extLst>
              <a:ext uri="{FF2B5EF4-FFF2-40B4-BE49-F238E27FC236}">
                <a16:creationId xmlns:a16="http://schemas.microsoft.com/office/drawing/2014/main" id="{D46FE0C8-D53B-4305-89CD-90FE3A011076}"/>
              </a:ext>
            </a:extLst>
          </p:cNvPr>
          <p:cNvSpPr/>
          <p:nvPr/>
        </p:nvSpPr>
        <p:spPr>
          <a:xfrm>
            <a:off x="881063" y="1631950"/>
            <a:ext cx="7335837" cy="1411288"/>
          </a:xfrm>
          <a:prstGeom prst="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Content Placeholder 21">
            <a:extLst>
              <a:ext uri="{FF2B5EF4-FFF2-40B4-BE49-F238E27FC236}">
                <a16:creationId xmlns:a16="http://schemas.microsoft.com/office/drawing/2014/main" id="{2F571ECE-1F78-46F9-9E23-B64708C3FA05}"/>
              </a:ext>
            </a:extLst>
          </p:cNvPr>
          <p:cNvSpPr>
            <a:spLocks noGrp="1"/>
          </p:cNvSpPr>
          <p:nvPr>
            <p:ph idx="1"/>
          </p:nvPr>
        </p:nvSpPr>
        <p:spPr>
          <a:xfrm>
            <a:off x="849313" y="1638300"/>
            <a:ext cx="7278687" cy="1668463"/>
          </a:xfrm>
        </p:spPr>
        <p:txBody>
          <a:bodyPr lIns="108000" tIns="108000" rIns="108000" bIns="108000"/>
          <a:lstStyle/>
          <a:p>
            <a:pPr eaLnBrk="1" hangingPunct="1"/>
            <a:r>
              <a:rPr lang="en-GB" altLang="en-US">
                <a:latin typeface="Twinkl" pitchFamily="2" charset="0"/>
              </a:rPr>
              <a:t>The man explained, “The man called Jesus came along. He made some mud and rubbed it on my eyes. Then he told me to wash in the pool of Siloam. When I did, I could see!”</a:t>
            </a:r>
          </a:p>
          <a:p>
            <a:pPr eaLnBrk="1" hangingPunct="1"/>
            <a:r>
              <a:rPr lang="en-GB" altLang="en-US">
                <a:latin typeface="Twinkl" pitchFamily="2" charset="0"/>
              </a:rPr>
              <a:t>The people said, “But where is Jesus now?”</a:t>
            </a:r>
          </a:p>
        </p:txBody>
      </p:sp>
      <p:grpSp>
        <p:nvGrpSpPr>
          <p:cNvPr id="2" name="Group 6">
            <a:extLst>
              <a:ext uri="{FF2B5EF4-FFF2-40B4-BE49-F238E27FC236}">
                <a16:creationId xmlns:a16="http://schemas.microsoft.com/office/drawing/2014/main" id="{320E79B7-2C0D-4341-9246-250FCF4DEB88}"/>
              </a:ext>
            </a:extLst>
          </p:cNvPr>
          <p:cNvGrpSpPr>
            <a:grpSpLocks/>
          </p:cNvGrpSpPr>
          <p:nvPr/>
        </p:nvGrpSpPr>
        <p:grpSpPr bwMode="auto">
          <a:xfrm>
            <a:off x="796925" y="5584825"/>
            <a:ext cx="7591425" cy="501650"/>
            <a:chOff x="819565" y="5584824"/>
            <a:chExt cx="7331011" cy="500867"/>
          </a:xfrm>
        </p:grpSpPr>
        <p:sp>
          <p:nvSpPr>
            <p:cNvPr id="19" name="Rounded Rectangle 18">
              <a:extLst>
                <a:ext uri="{FF2B5EF4-FFF2-40B4-BE49-F238E27FC236}">
                  <a16:creationId xmlns:a16="http://schemas.microsoft.com/office/drawing/2014/main" id="{F62EAD33-BD77-410C-AFC5-6D0B1658213A}"/>
                </a:ext>
              </a:extLst>
            </p:cNvPr>
            <p:cNvSpPr/>
            <p:nvPr/>
          </p:nvSpPr>
          <p:spPr>
            <a:xfrm>
              <a:off x="819565" y="5589580"/>
              <a:ext cx="7263557" cy="496111"/>
            </a:xfrm>
            <a:prstGeom prst="round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chemeClr val="tx1"/>
                </a:solidFill>
              </a:endParaRPr>
            </a:p>
          </p:txBody>
        </p:sp>
        <p:sp>
          <p:nvSpPr>
            <p:cNvPr id="18" name="Rounded Rectangle 17">
              <a:extLst>
                <a:ext uri="{FF2B5EF4-FFF2-40B4-BE49-F238E27FC236}">
                  <a16:creationId xmlns:a16="http://schemas.microsoft.com/office/drawing/2014/main" id="{660EA6C7-B325-4C54-83FE-9C7A8343D784}"/>
                </a:ext>
              </a:extLst>
            </p:cNvPr>
            <p:cNvSpPr/>
            <p:nvPr/>
          </p:nvSpPr>
          <p:spPr>
            <a:xfrm>
              <a:off x="887019" y="5584824"/>
              <a:ext cx="7263557" cy="496112"/>
            </a:xfrm>
            <a:prstGeom prst="round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tx1"/>
                  </a:solidFill>
                </a:rPr>
                <a:t>The man replied, “I don’t know.” </a:t>
              </a:r>
            </a:p>
          </p:txBody>
        </p:sp>
      </p:grpSp>
      <p:pic>
        <p:nvPicPr>
          <p:cNvPr id="13321" name="Picture 19">
            <a:extLst>
              <a:ext uri="{FF2B5EF4-FFF2-40B4-BE49-F238E27FC236}">
                <a16:creationId xmlns:a16="http://schemas.microsoft.com/office/drawing/2014/main" id="{B70566F2-CA06-4701-91A2-B76E21F5E0D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92450" y="3184525"/>
            <a:ext cx="3484563"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2" name="Picture 21">
            <a:extLst>
              <a:ext uri="{FF2B5EF4-FFF2-40B4-BE49-F238E27FC236}">
                <a16:creationId xmlns:a16="http://schemas.microsoft.com/office/drawing/2014/main" id="{7C94CC86-0589-467E-AE51-716624DCBA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89100" y="3570288"/>
            <a:ext cx="1311275"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60A6AEB7-EF88-4C75-87A8-993C2E1C7FE3}"/>
              </a:ext>
            </a:extLst>
          </p:cNvPr>
          <p:cNvSpPr/>
          <p:nvPr/>
        </p:nvSpPr>
        <p:spPr>
          <a:xfrm>
            <a:off x="755650" y="1514475"/>
            <a:ext cx="7632700" cy="4575175"/>
          </a:xfrm>
          <a:prstGeom prst="roundRect">
            <a:avLst>
              <a:gd name="adj" fmla="val 1858"/>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20">
            <a:extLst>
              <a:ext uri="{FF2B5EF4-FFF2-40B4-BE49-F238E27FC236}">
                <a16:creationId xmlns:a16="http://schemas.microsoft.com/office/drawing/2014/main" id="{FDFFC29E-2303-43D3-9A38-1135F4DF29DD}"/>
              </a:ext>
            </a:extLst>
          </p:cNvPr>
          <p:cNvSpPr>
            <a:spLocks noGrp="1"/>
          </p:cNvSpPr>
          <p:nvPr>
            <p:ph type="title"/>
          </p:nvPr>
        </p:nvSpPr>
        <p:spPr>
          <a:xfrm>
            <a:off x="457200" y="479425"/>
            <a:ext cx="8220075" cy="993775"/>
          </a:xfrm>
        </p:spPr>
        <p:txBody>
          <a:bodyPr/>
          <a:lstStyle/>
          <a:p>
            <a:pPr eaLnBrk="1" hangingPunct="1"/>
            <a:r>
              <a:rPr lang="en-GB" altLang="en-US" sz="3600"/>
              <a:t>Your Task</a:t>
            </a:r>
          </a:p>
        </p:txBody>
      </p:sp>
      <p:sp>
        <p:nvSpPr>
          <p:cNvPr id="12" name="Rectangle 11">
            <a:extLst>
              <a:ext uri="{FF2B5EF4-FFF2-40B4-BE49-F238E27FC236}">
                <a16:creationId xmlns:a16="http://schemas.microsoft.com/office/drawing/2014/main" id="{69EB68FB-DF1C-4F6C-985B-CE631F5F2751}"/>
              </a:ext>
            </a:extLst>
          </p:cNvPr>
          <p:cNvSpPr/>
          <p:nvPr/>
        </p:nvSpPr>
        <p:spPr>
          <a:xfrm>
            <a:off x="881063" y="1631950"/>
            <a:ext cx="7335837" cy="1411288"/>
          </a:xfrm>
          <a:prstGeom prst="rect">
            <a:avLst/>
          </a:prstGeom>
          <a:solidFill>
            <a:srgbClr val="FAD2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1" name="Content Placeholder 21">
            <a:extLst>
              <a:ext uri="{FF2B5EF4-FFF2-40B4-BE49-F238E27FC236}">
                <a16:creationId xmlns:a16="http://schemas.microsoft.com/office/drawing/2014/main" id="{D6CE10AC-13BD-466A-9D19-C04CBFFEEB3C}"/>
              </a:ext>
            </a:extLst>
          </p:cNvPr>
          <p:cNvSpPr>
            <a:spLocks noGrp="1"/>
          </p:cNvSpPr>
          <p:nvPr>
            <p:ph idx="1"/>
          </p:nvPr>
        </p:nvSpPr>
        <p:spPr>
          <a:xfrm>
            <a:off x="784225" y="1649413"/>
            <a:ext cx="7278688" cy="1668462"/>
          </a:xfrm>
        </p:spPr>
        <p:txBody>
          <a:bodyPr lIns="108000" tIns="108000" rIns="108000" bIns="108000"/>
          <a:lstStyle/>
          <a:p>
            <a:pPr eaLnBrk="1" hangingPunct="1"/>
            <a:r>
              <a:rPr lang="en-GB" altLang="en-US">
                <a:latin typeface="Twinkl" pitchFamily="2" charset="0"/>
              </a:rPr>
              <a:t>Paddling- Sequence your story cards.</a:t>
            </a:r>
          </a:p>
          <a:p>
            <a:pPr eaLnBrk="1" hangingPunct="1"/>
            <a:r>
              <a:rPr lang="en-GB" altLang="en-US">
                <a:latin typeface="Twinkl" pitchFamily="2" charset="0"/>
              </a:rPr>
              <a:t>	Finish this sentence... </a:t>
            </a:r>
            <a:r>
              <a:rPr lang="en-GB" altLang="en-US" b="1">
                <a:latin typeface="Twinkl" pitchFamily="2" charset="0"/>
              </a:rPr>
              <a:t>I wonder</a:t>
            </a:r>
          </a:p>
          <a:p>
            <a:pPr eaLnBrk="1" hangingPunct="1"/>
            <a:endParaRPr lang="en-GB" altLang="en-US" b="1">
              <a:latin typeface="Twinkl" pitchFamily="2" charset="0"/>
            </a:endParaRPr>
          </a:p>
          <a:p>
            <a:pPr eaLnBrk="1" hangingPunct="1"/>
            <a:r>
              <a:rPr lang="en-GB" altLang="en-US">
                <a:latin typeface="Twinkl" pitchFamily="2" charset="0"/>
              </a:rPr>
              <a:t>Snorkelling- Sequence your story cards, add a caption for each one to describe what is happening.</a:t>
            </a:r>
          </a:p>
          <a:p>
            <a:pPr eaLnBrk="1" hangingPunct="1"/>
            <a:endParaRPr lang="en-GB" altLang="en-US">
              <a:latin typeface="Twinkl" pitchFamily="2" charset="0"/>
            </a:endParaRPr>
          </a:p>
          <a:p>
            <a:pPr eaLnBrk="1" hangingPunct="1"/>
            <a:r>
              <a:rPr lang="en-GB" altLang="en-US">
                <a:latin typeface="Twinkl" pitchFamily="2" charset="0"/>
              </a:rPr>
              <a:t>Diving- Write a set of questions for the man in the story. Imagine how he would answer them and then write them in your book.</a:t>
            </a:r>
          </a:p>
          <a:p>
            <a:pPr eaLnBrk="1" hangingPunct="1"/>
            <a:endParaRPr lang="en-GB" altLang="en-US">
              <a:latin typeface="Twinkl" pitchFamily="2" charset="0"/>
            </a:endParaRPr>
          </a:p>
          <a:p>
            <a:pPr eaLnBrk="1" hangingPunct="1"/>
            <a:r>
              <a:rPr lang="en-GB" altLang="en-US">
                <a:latin typeface="Twinkl" pitchFamily="2" charset="0"/>
              </a:rPr>
              <a:t>e.g. What happened to you?</a:t>
            </a:r>
          </a:p>
          <a:p>
            <a:pPr eaLnBrk="1" hangingPunct="1"/>
            <a:r>
              <a:rPr lang="en-GB" altLang="en-US">
                <a:latin typeface="Twinkl" pitchFamily="2" charset="0"/>
              </a:rPr>
              <a:t>       Who is Jesus?</a:t>
            </a:r>
          </a:p>
          <a:p>
            <a:pPr eaLnBrk="1" hangingPunct="1"/>
            <a:r>
              <a:rPr lang="en-GB" altLang="en-US">
                <a:latin typeface="Twinkl" pitchFamily="2" charset="0"/>
              </a:rPr>
              <a:t>        How has this experience changed your life?</a:t>
            </a:r>
          </a:p>
          <a:p>
            <a:pPr eaLnBrk="1" hangingPunct="1"/>
            <a:endParaRPr lang="en-GB" altLang="en-US">
              <a:latin typeface="Twinkl" pitchFamily="2" charset="0"/>
            </a:endParaRPr>
          </a:p>
        </p:txBody>
      </p:sp>
      <p:pic>
        <p:nvPicPr>
          <p:cNvPr id="14342" name="Picture 19">
            <a:extLst>
              <a:ext uri="{FF2B5EF4-FFF2-40B4-BE49-F238E27FC236}">
                <a16:creationId xmlns:a16="http://schemas.microsoft.com/office/drawing/2014/main" id="{32AA696D-1953-4EA7-8489-8F654DB52F0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83375" y="5095875"/>
            <a:ext cx="24606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59DD2FF-72E9-4E69-BCE6-5E4BE6D7B796}">
  <ds:schemaRefs>
    <ds:schemaRef ds:uri="http://schemas.microsoft.com/office/2006/metadata/longProperties"/>
  </ds:schemaRefs>
</ds:datastoreItem>
</file>

<file path=customXml/itemProps2.xml><?xml version="1.0" encoding="utf-8"?>
<ds:datastoreItem xmlns:ds="http://schemas.openxmlformats.org/officeDocument/2006/customXml" ds:itemID="{5A8132E8-E38F-4530-BCB1-4FA4C1B63EBE}">
  <ds:schemaRefs>
    <ds:schemaRef ds:uri="http://schemas.microsoft.com/sharepoint/v3/contenttype/forms"/>
  </ds:schemaRefs>
</ds:datastoreItem>
</file>

<file path=customXml/itemProps3.xml><?xml version="1.0" encoding="utf-8"?>
<ds:datastoreItem xmlns:ds="http://schemas.openxmlformats.org/officeDocument/2006/customXml" ds:itemID="{E6B98F19-0B20-4C87-A04F-BD1EF0096CAA}"/>
</file>

<file path=customXml/itemProps4.xml><?xml version="1.0" encoding="utf-8"?>
<ds:datastoreItem xmlns:ds="http://schemas.openxmlformats.org/officeDocument/2006/customXml" ds:itemID="{B700F945-F052-476D-B334-EAA3414BF844}"/>
</file>

<file path=docProps/app.xml><?xml version="1.0" encoding="utf-8"?>
<Properties xmlns="http://schemas.openxmlformats.org/officeDocument/2006/extended-properties" xmlns:vt="http://schemas.openxmlformats.org/officeDocument/2006/docPropsVTypes">
  <Template/>
  <TotalTime>1356</TotalTime>
  <Words>306</Words>
  <Application>Microsoft Office PowerPoint</Application>
  <PresentationFormat>On-screen Show (4:3)</PresentationFormat>
  <Paragraphs>38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Jesus Heals a Blind Man</vt:lpstr>
      <vt:lpstr>Jesus Heals a Blind Man</vt:lpstr>
      <vt:lpstr>Jesus Heals a Blind Man</vt:lpstr>
      <vt:lpstr>Jesus Heals a Blind Man</vt:lpstr>
      <vt:lpstr>Jesus Heals a Blind Man</vt:lpstr>
      <vt:lpstr>Jesus Heals a Blind Man</vt:lpstr>
      <vt:lpstr>Jesus Heals a Blind Man</vt:lpstr>
      <vt:lpstr>Your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teacher</cp:lastModifiedBy>
  <cp:revision>128</cp:revision>
  <dcterms:created xsi:type="dcterms:W3CDTF">2014-10-01T16:09:27Z</dcterms:created>
  <dcterms:modified xsi:type="dcterms:W3CDTF">2020-09-20T19:04:14Z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Jen Sandilands</vt:lpwstr>
  </property>
  <property fmtid="{D5CDD505-2E9C-101B-9397-08002B2CF9AE}" pid="3" name="xd_Signature">
    <vt:lpwstr/>
  </property>
  <property fmtid="{D5CDD505-2E9C-101B-9397-08002B2CF9AE}" pid="4" name="Order">
    <vt:lpwstr>50000.0000000000</vt:lpwstr>
  </property>
  <property fmtid="{D5CDD505-2E9C-101B-9397-08002B2CF9AE}" pid="5" name="ComplianceAssetId">
    <vt:lpwstr/>
  </property>
  <property fmtid="{D5CDD505-2E9C-101B-9397-08002B2CF9AE}" pid="6" name="TemplateUrl">
    <vt:lpwstr/>
  </property>
  <property fmtid="{D5CDD505-2E9C-101B-9397-08002B2CF9AE}" pid="7" name="xd_ProgID">
    <vt:lpwstr/>
  </property>
  <property fmtid="{D5CDD505-2E9C-101B-9397-08002B2CF9AE}" pid="8" name="display_urn:schemas-microsoft-com:office:office#Author">
    <vt:lpwstr>Jen Sandilands</vt:lpwstr>
  </property>
  <property fmtid="{D5CDD505-2E9C-101B-9397-08002B2CF9AE}" pid="9" name="ContentTypeId">
    <vt:lpwstr>0x01010041443E85BA137C438EEAFD7FD4AD28F3</vt:lpwstr>
  </property>
  <property fmtid="{D5CDD505-2E9C-101B-9397-08002B2CF9AE}" pid="10" name="_SourceUrl">
    <vt:lpwstr/>
  </property>
  <property fmtid="{D5CDD505-2E9C-101B-9397-08002B2CF9AE}" pid="11" name="_SharedFileIndex">
    <vt:lpwstr/>
  </property>
</Properties>
</file>