
<file path=[Content_Types].xml><?xml version="1.0" encoding="utf-8"?>
<Types xmlns="http://schemas.openxmlformats.org/package/2006/content-types">
  <Default Extension="png" ContentType="image/png"/>
  <Default Extension="m4a" ContentType="audio/mp4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handoutMasterIdLst>
    <p:handoutMasterId r:id="rId7"/>
  </p:handoutMasterIdLst>
  <p:sldIdLst>
    <p:sldId id="256" r:id="rId2"/>
    <p:sldId id="257" r:id="rId3"/>
    <p:sldId id="258" r:id="rId4"/>
    <p:sldId id="259" r:id="rId5"/>
    <p:sldId id="260" r:id="rId6"/>
  </p:sldIdLst>
  <p:sldSz cx="12192000" cy="6858000"/>
  <p:notesSz cx="6797675" cy="9926638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00" autoAdjust="0"/>
    <p:restoredTop sz="94660"/>
  </p:normalViewPr>
  <p:slideViewPr>
    <p:cSldViewPr snapToGrid="0">
      <p:cViewPr varScale="1">
        <p:scale>
          <a:sx n="73" d="100"/>
          <a:sy n="73" d="100"/>
        </p:scale>
        <p:origin x="618" y="7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handoutMaster" Target="handoutMasters/handoutMaster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ableStyles" Target="tableStyles.xml"/><Relationship Id="rId5" Type="http://schemas.openxmlformats.org/officeDocument/2006/relationships/slide" Target="slides/slide4.xml"/><Relationship Id="rId10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viewProps" Target="viewProp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5659" cy="498056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50443" y="0"/>
            <a:ext cx="2945659" cy="498056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079E42D-E158-4F31-950A-31F025E9DC10}" type="datetimeFigureOut">
              <a:rPr lang="en-GB" smtClean="0"/>
              <a:t>25/06/2020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9428584"/>
            <a:ext cx="2945659" cy="49805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50443" y="9428584"/>
            <a:ext cx="2945659" cy="49805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F3CD3D89-8B51-45BC-93C3-D4F8C6FB2C1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90534366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smtClean="0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DA6E255-FFF1-48C2-9F9E-67827FE35B73}" type="datetimeFigureOut">
              <a:rPr lang="en-GB" smtClean="0"/>
              <a:t>23/06/2020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2CFAFA-EC2F-4BDA-860D-C2E7D1D6AA2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5775039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DA6E255-FFF1-48C2-9F9E-67827FE35B73}" type="datetimeFigureOut">
              <a:rPr lang="en-GB" smtClean="0"/>
              <a:t>23/06/2020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2CFAFA-EC2F-4BDA-860D-C2E7D1D6AA2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7740306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DA6E255-FFF1-48C2-9F9E-67827FE35B73}" type="datetimeFigureOut">
              <a:rPr lang="en-GB" smtClean="0"/>
              <a:t>23/06/2020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2CFAFA-EC2F-4BDA-860D-C2E7D1D6AA2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830681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DA6E255-FFF1-48C2-9F9E-67827FE35B73}" type="datetimeFigureOut">
              <a:rPr lang="en-GB" smtClean="0"/>
              <a:t>23/06/2020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2CFAFA-EC2F-4BDA-860D-C2E7D1D6AA2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628978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DA6E255-FFF1-48C2-9F9E-67827FE35B73}" type="datetimeFigureOut">
              <a:rPr lang="en-GB" smtClean="0"/>
              <a:t>23/06/2020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2CFAFA-EC2F-4BDA-860D-C2E7D1D6AA2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6918351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DA6E255-FFF1-48C2-9F9E-67827FE35B73}" type="datetimeFigureOut">
              <a:rPr lang="en-GB" smtClean="0"/>
              <a:t>23/06/2020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2CFAFA-EC2F-4BDA-860D-C2E7D1D6AA2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8502111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DA6E255-FFF1-48C2-9F9E-67827FE35B73}" type="datetimeFigureOut">
              <a:rPr lang="en-GB" smtClean="0"/>
              <a:t>23/06/2020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2CFAFA-EC2F-4BDA-860D-C2E7D1D6AA2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3586514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DA6E255-FFF1-48C2-9F9E-67827FE35B73}" type="datetimeFigureOut">
              <a:rPr lang="en-GB" smtClean="0"/>
              <a:t>23/06/2020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2CFAFA-EC2F-4BDA-860D-C2E7D1D6AA2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3109262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DA6E255-FFF1-48C2-9F9E-67827FE35B73}" type="datetimeFigureOut">
              <a:rPr lang="en-GB" smtClean="0"/>
              <a:t>23/06/2020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2CFAFA-EC2F-4BDA-860D-C2E7D1D6AA2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6398927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DA6E255-FFF1-48C2-9F9E-67827FE35B73}" type="datetimeFigureOut">
              <a:rPr lang="en-GB" smtClean="0"/>
              <a:t>23/06/2020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2CFAFA-EC2F-4BDA-860D-C2E7D1D6AA2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8119166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DA6E255-FFF1-48C2-9F9E-67827FE35B73}" type="datetimeFigureOut">
              <a:rPr lang="en-GB" smtClean="0"/>
              <a:t>23/06/2020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2CFAFA-EC2F-4BDA-860D-C2E7D1D6AA2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9808081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DA6E255-FFF1-48C2-9F9E-67827FE35B73}" type="datetimeFigureOut">
              <a:rPr lang="en-GB" smtClean="0"/>
              <a:t>23/06/2020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82CFAFA-EC2F-4BDA-860D-C2E7D1D6AA2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5967749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2" Type="http://schemas.openxmlformats.org/officeDocument/2006/relationships/audio" Target="../media/media1.m4a"/><Relationship Id="rId1" Type="http://schemas.microsoft.com/office/2007/relationships/media" Target="../media/media1.m4a"/><Relationship Id="rId4" Type="http://schemas.openxmlformats.org/officeDocument/2006/relationships/image" Target="../media/image1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2.m4a"/><Relationship Id="rId1" Type="http://schemas.microsoft.com/office/2007/relationships/media" Target="../media/media2.m4a"/><Relationship Id="rId6" Type="http://schemas.openxmlformats.org/officeDocument/2006/relationships/image" Target="../media/image1.png"/><Relationship Id="rId5" Type="http://schemas.openxmlformats.org/officeDocument/2006/relationships/hyperlink" Target="https://www.online-stopwatch.com/countdown/" TargetMode="External"/><Relationship Id="rId4" Type="http://schemas.openxmlformats.org/officeDocument/2006/relationships/image" Target="../media/image2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3.m4a"/><Relationship Id="rId1" Type="http://schemas.microsoft.com/office/2007/relationships/media" Target="../media/media3.m4a"/><Relationship Id="rId5" Type="http://schemas.openxmlformats.org/officeDocument/2006/relationships/image" Target="../media/image1.png"/><Relationship Id="rId4" Type="http://schemas.openxmlformats.org/officeDocument/2006/relationships/image" Target="../media/image3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4.m4a"/><Relationship Id="rId1" Type="http://schemas.microsoft.com/office/2007/relationships/media" Target="../media/media4.m4a"/><Relationship Id="rId5" Type="http://schemas.openxmlformats.org/officeDocument/2006/relationships/image" Target="../media/image1.png"/><Relationship Id="rId4" Type="http://schemas.openxmlformats.org/officeDocument/2006/relationships/image" Target="../media/image4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5.m4a"/><Relationship Id="rId1" Type="http://schemas.microsoft.com/office/2007/relationships/media" Target="../media/media5.m4a"/><Relationship Id="rId5" Type="http://schemas.openxmlformats.org/officeDocument/2006/relationships/image" Target="../media/image1.png"/><Relationship Id="rId4" Type="http://schemas.openxmlformats.org/officeDocument/2006/relationships/image" Target="../media/image5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GB" dirty="0" smtClean="0"/>
              <a:t>Lesson 3 – Writing the time (2)</a:t>
            </a:r>
            <a:endParaRPr lang="en-GB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en-GB" dirty="0" smtClean="0"/>
              <a:t>Today you will continue to practice writing the time. </a:t>
            </a:r>
            <a:endParaRPr lang="en-GB" dirty="0"/>
          </a:p>
        </p:txBody>
      </p:sp>
      <p:pic>
        <p:nvPicPr>
          <p:cNvPr id="4" name="Audio 3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11366500" y="6032500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6015615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808807" y="376236"/>
            <a:ext cx="8635637" cy="3407690"/>
          </a:xfrm>
          <a:prstGeom prst="rect">
            <a:avLst/>
          </a:prstGeom>
        </p:spPr>
      </p:pic>
      <p:sp>
        <p:nvSpPr>
          <p:cNvPr id="5" name="Rectangle 4"/>
          <p:cNvSpPr/>
          <p:nvPr/>
        </p:nvSpPr>
        <p:spPr>
          <a:xfrm>
            <a:off x="587778" y="4446115"/>
            <a:ext cx="10794325" cy="132343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4000" dirty="0" smtClean="0">
                <a:hlinkClick r:id="rId5"/>
              </a:rPr>
              <a:t>https://www.online-stopwatch.com/countdown/</a:t>
            </a:r>
            <a:endParaRPr lang="en-GB" sz="4000" dirty="0" smtClean="0"/>
          </a:p>
          <a:p>
            <a:endParaRPr lang="en-GB" sz="4000" dirty="0"/>
          </a:p>
        </p:txBody>
      </p:sp>
      <p:pic>
        <p:nvPicPr>
          <p:cNvPr id="6" name="Audio 5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11366500" y="6032500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9175576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6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6"/>
                </p:tgtEl>
              </p:cMediaNode>
            </p:audio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371464" y="884327"/>
            <a:ext cx="9890374" cy="4053432"/>
          </a:xfrm>
          <a:prstGeom prst="rect">
            <a:avLst/>
          </a:prstGeom>
        </p:spPr>
      </p:pic>
      <p:pic>
        <p:nvPicPr>
          <p:cNvPr id="3" name="Audio 2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11366500" y="6032500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8857159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876708" y="688384"/>
            <a:ext cx="8985749" cy="1815535"/>
          </a:xfrm>
          <a:prstGeom prst="rect">
            <a:avLst/>
          </a:prstGeom>
        </p:spPr>
      </p:pic>
      <p:sp>
        <p:nvSpPr>
          <p:cNvPr id="3" name="TextBox 2"/>
          <p:cNvSpPr txBox="1"/>
          <p:nvPr/>
        </p:nvSpPr>
        <p:spPr>
          <a:xfrm>
            <a:off x="705394" y="2873829"/>
            <a:ext cx="10855234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dirty="0" smtClean="0"/>
              <a:t>Could you write some time sentences like this of your own? </a:t>
            </a:r>
            <a:endParaRPr lang="en-GB" sz="3200" dirty="0"/>
          </a:p>
        </p:txBody>
      </p:sp>
      <p:pic>
        <p:nvPicPr>
          <p:cNvPr id="4" name="Audio 3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11366500" y="6032500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5301702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841465" y="1153070"/>
            <a:ext cx="6395358" cy="5862412"/>
          </a:xfrm>
          <a:prstGeom prst="rect">
            <a:avLst/>
          </a:prstGeom>
        </p:spPr>
      </p:pic>
      <p:sp>
        <p:nvSpPr>
          <p:cNvPr id="3" name="TextBox 2"/>
          <p:cNvSpPr txBox="1"/>
          <p:nvPr/>
        </p:nvSpPr>
        <p:spPr>
          <a:xfrm>
            <a:off x="1005840" y="391886"/>
            <a:ext cx="8216537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 smtClean="0"/>
              <a:t>Discuss this question with an adult.</a:t>
            </a:r>
            <a:endParaRPr lang="en-GB" sz="2800" dirty="0"/>
          </a:p>
        </p:txBody>
      </p:sp>
      <p:pic>
        <p:nvPicPr>
          <p:cNvPr id="4" name="Audio 3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11366500" y="6032500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9396289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</p:childTnLst>
        </p:cTn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4001</TotalTime>
  <Words>42</Words>
  <Application>Microsoft Office PowerPoint</Application>
  <PresentationFormat>Widescreen</PresentationFormat>
  <Paragraphs>5</Paragraphs>
  <Slides>5</Slides>
  <Notes>0</Notes>
  <HiddenSlides>0</HiddenSlides>
  <MMClips>5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5</vt:i4>
      </vt:variant>
    </vt:vector>
  </HeadingPairs>
  <TitlesOfParts>
    <vt:vector size="9" baseType="lpstr">
      <vt:lpstr>Arial</vt:lpstr>
      <vt:lpstr>Calibri</vt:lpstr>
      <vt:lpstr>Calibri Light</vt:lpstr>
      <vt:lpstr>Office Theme</vt:lpstr>
      <vt:lpstr>Lesson 3 – Writing the time (2)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Sophie Corah</dc:creator>
  <cp:lastModifiedBy>Sophie Corah</cp:lastModifiedBy>
  <cp:revision>3</cp:revision>
  <cp:lastPrinted>2020-06-25T14:17:44Z</cp:lastPrinted>
  <dcterms:created xsi:type="dcterms:W3CDTF">2020-06-23T14:52:14Z</dcterms:created>
  <dcterms:modified xsi:type="dcterms:W3CDTF">2020-06-26T09:33:20Z</dcterms:modified>
</cp:coreProperties>
</file>