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63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2D147-B60C-4EE7-8C35-0E730A84CB0F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0CA8CB-169F-4BD3-B1B6-B42E8D802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62FDD8-C475-4A36-B2B2-085F594C08D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570B7-04D7-4DB4-8348-71104EA7EC3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0CA8CB-169F-4BD3-B1B6-B42E8D802C0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0CA8CB-169F-4BD3-B1B6-B42E8D802C0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0CA8CB-169F-4BD3-B1B6-B42E8D802C08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FEA72-1ECA-493D-93C5-7265B740E94D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C4FA8-A1BE-4B18-BF13-626C27296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nationalgallery.org.uk/upload/img/cuyp-maas-dordrecht-storm-NG6405-fm.jpg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6600" b="1" dirty="0">
                <a:latin typeface="Arial Black" pitchFamily="34" charset="0"/>
              </a:rPr>
              <a:t>Lesson 8:</a:t>
            </a:r>
            <a:br>
              <a:rPr lang="en-GB" sz="6600" b="1" dirty="0">
                <a:latin typeface="Arial Black" pitchFamily="34" charset="0"/>
              </a:rPr>
            </a:br>
            <a:r>
              <a:rPr lang="en-GB" b="1" u="sng" dirty="0">
                <a:latin typeface="Arial Black" pitchFamily="34" charset="0"/>
              </a:rPr>
              <a:t>Prospero’s People</a:t>
            </a:r>
            <a:endParaRPr lang="en-US" b="1" u="sng" dirty="0">
              <a:latin typeface="Arial Black" pitchFamily="34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187450" y="476250"/>
            <a:ext cx="68373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800">
                <a:latin typeface="Arial" pitchFamily="34" charset="0"/>
                <a:cs typeface="Arial" pitchFamily="34" charset="0"/>
              </a:rPr>
              <a:t>Imagine that you have a magical servant who can </a:t>
            </a:r>
            <a:r>
              <a:rPr lang="en-GB" sz="2800">
                <a:latin typeface="Arial" pitchFamily="34" charset="0"/>
                <a:cs typeface="Arial" pitchFamily="34" charset="0"/>
              </a:rPr>
              <a:t>change shape, become invisible, control the weather and create hypnotic music.  </a:t>
            </a:r>
            <a:endParaRPr lang="en-GB" sz="28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539750" y="5734050"/>
            <a:ext cx="8031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en-GB" sz="2400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Make a list of things you would tell your servant to do. </a:t>
            </a:r>
          </a:p>
        </p:txBody>
      </p:sp>
      <p:pic>
        <p:nvPicPr>
          <p:cNvPr id="14340" name="Picture 4" descr="MCj013684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2276475"/>
            <a:ext cx="4319588" cy="3309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amous-painters.org/Aivazovsky-Ivan/paintings/aivazovsky26.jpg"/>
          <p:cNvPicPr>
            <a:picLocks noChangeAspect="1" noChangeArrowheads="1"/>
          </p:cNvPicPr>
          <p:nvPr/>
        </p:nvPicPr>
        <p:blipFill>
          <a:blip r:embed="rId3" cstate="print">
            <a:lum bright="6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err="1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Sycorax</a:t>
            </a:r>
            <a:endParaRPr lang="en-US" b="1" u="sng" dirty="0">
              <a:solidFill>
                <a:srgbClr val="FF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129" y="1340768"/>
            <a:ext cx="4032448" cy="507342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err="1"/>
              <a:t>Sycorax</a:t>
            </a:r>
            <a:r>
              <a:rPr lang="en-US" dirty="0"/>
              <a:t> is an unseen character in William Shakespeare's play ‘The Tempest’. She is a vicious and powerful witch and the mother of Caliban, one of the few native inhabitants of the island on which Prospero, the hero of the play, is stranded.</a:t>
            </a:r>
            <a:r>
              <a:rPr lang="en-GB" dirty="0">
                <a:latin typeface="Arial" pitchFamily="34" charset="0"/>
                <a:cs typeface="Arial" pitchFamily="34" charset="0"/>
              </a:rPr>
              <a:t> </a:t>
            </a:r>
            <a:r>
              <a:rPr lang="en-GB" dirty="0">
                <a:cs typeface="Arial" pitchFamily="34" charset="0"/>
              </a:rPr>
              <a:t>Looking at the picture on the right- what impressions do we get of her? E.g. powerful, frightening.</a:t>
            </a:r>
            <a:endParaRPr lang="en-US" dirty="0">
              <a:cs typeface="Arial" pitchFamily="34" charset="0"/>
            </a:endParaRPr>
          </a:p>
        </p:txBody>
      </p:sp>
      <p:pic>
        <p:nvPicPr>
          <p:cNvPr id="24578" name="Picture 2" descr="http://farm3.staticflickr.com/2690/4191312305_e66ca61b35_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772816"/>
            <a:ext cx="3838575" cy="4933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www.famous-painters.org/Aivazovsky-Ivan/paintings/aivazovsky26.jpg"/>
          <p:cNvPicPr>
            <a:picLocks noChangeAspect="1" noChangeArrowheads="1"/>
          </p:cNvPicPr>
          <p:nvPr/>
        </p:nvPicPr>
        <p:blipFill>
          <a:blip r:embed="rId3" cstate="print">
            <a:lum bright="6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What do these words suggest about </a:t>
            </a:r>
            <a:r>
              <a:rPr lang="en-GB" b="1" dirty="0" err="1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Caliban</a:t>
            </a:r>
            <a:r>
              <a:rPr lang="en-GB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GB" b="1" dirty="0" err="1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Sycorax’s</a:t>
            </a:r>
            <a:r>
              <a:rPr lang="en-GB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 son?</a:t>
            </a:r>
            <a:endParaRPr lang="en-US" b="1" dirty="0">
              <a:solidFill>
                <a:srgbClr val="FF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2674640" cy="60466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Freckled whelp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 descr="http://images.allmoviephoto.com/2010_The_Tempest/2010_the_tempest_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2204864"/>
            <a:ext cx="4844906" cy="3225181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648872" y="3140968"/>
            <a:ext cx="2495128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Hag born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364088" y="5733256"/>
            <a:ext cx="3096344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Not 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honour’d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with a human shape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23528" y="5661248"/>
            <a:ext cx="3096344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She did litter here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899592" y="1916832"/>
            <a:ext cx="136815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1331640" y="5157192"/>
            <a:ext cx="1296144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804248" y="5013176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948264" y="342900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amous-painters.org/Aivazovsky-Ivan/paintings/aivazovsky26.jpg"/>
          <p:cNvPicPr>
            <a:picLocks noChangeAspect="1" noChangeArrowheads="1"/>
          </p:cNvPicPr>
          <p:nvPr/>
        </p:nvPicPr>
        <p:blipFill>
          <a:blip r:embed="rId3" cstate="print">
            <a:lum bright="6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332656"/>
          <a:ext cx="8229600" cy="453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99758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err="1"/>
                        <a:t>Caliban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Ariel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674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6626" name="Picture 2" descr="http://t2.gstatic.com/images?q=tbn:ANd9GcQTqgDisyiAOiL35XAH7ICgSOON-9UaLYlf0AKzgrgj8MHplS-N1tMX5nK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933056"/>
            <a:ext cx="1724025" cy="2647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95536" y="5013176"/>
            <a:ext cx="6552728" cy="1200329"/>
          </a:xfrm>
          <a:prstGeom prst="rect">
            <a:avLst/>
          </a:prstGeom>
          <a:gradFill flip="none" rotWithShape="1">
            <a:gsLst>
              <a:gs pos="0">
                <a:srgbClr val="FF0066">
                  <a:tint val="66000"/>
                  <a:satMod val="160000"/>
                </a:srgbClr>
              </a:gs>
              <a:gs pos="50000">
                <a:srgbClr val="FF0066">
                  <a:tint val="44500"/>
                  <a:satMod val="160000"/>
                </a:srgbClr>
              </a:gs>
              <a:gs pos="100000">
                <a:srgbClr val="FF0066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Make a list of words using your script. That show the difference between Caliban and Ariel.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159</Words>
  <Application>Microsoft Office PowerPoint</Application>
  <PresentationFormat>On-screen Show (4:3)</PresentationFormat>
  <Paragraphs>18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Arial Black</vt:lpstr>
      <vt:lpstr>Calibri</vt:lpstr>
      <vt:lpstr>Office Theme</vt:lpstr>
      <vt:lpstr>Lesson 8: Prospero’s People</vt:lpstr>
      <vt:lpstr>PowerPoint Presentation</vt:lpstr>
      <vt:lpstr>Sycorax</vt:lpstr>
      <vt:lpstr>What do these words suggest about Caliban, Sycorax’s son?</vt:lpstr>
      <vt:lpstr>PowerPoint Presentation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8: Prospero</dc:title>
  <dc:creator>Valued Acer Customer</dc:creator>
  <cp:lastModifiedBy>Taiyibha Ahmed</cp:lastModifiedBy>
  <cp:revision>8</cp:revision>
  <dcterms:created xsi:type="dcterms:W3CDTF">2012-01-30T13:18:58Z</dcterms:created>
  <dcterms:modified xsi:type="dcterms:W3CDTF">2021-06-15T07:54:52Z</dcterms:modified>
</cp:coreProperties>
</file>