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4"/>
  </p:sldMasterIdLst>
  <p:notesMasterIdLst>
    <p:notesMasterId r:id="rId13"/>
  </p:notesMasterIdLst>
  <p:handoutMasterIdLst>
    <p:handoutMasterId r:id="rId14"/>
  </p:handoutMasterIdLst>
  <p:sldIdLst>
    <p:sldId id="256" r:id="rId5"/>
    <p:sldId id="269" r:id="rId6"/>
    <p:sldId id="277" r:id="rId7"/>
    <p:sldId id="271" r:id="rId8"/>
    <p:sldId id="278" r:id="rId9"/>
    <p:sldId id="279" r:id="rId10"/>
    <p:sldId id="267" r:id="rId11"/>
    <p:sldId id="276" r:id="rId12"/>
  </p:sldIdLst>
  <p:sldSz cx="12192000" cy="6858000"/>
  <p:notesSz cx="6858000" cy="9144000"/>
  <p:defaultTextStyle>
    <a:defPPr rtl="0">
      <a:defRPr lang="en-GB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2A620DA3-A4FB-E2C2-1FEA-CA584641F6DD}" v="96" dt="2021-10-17T20:20:52.277"/>
    <p1510:client id="{2EFB673F-AA08-8EBC-4B91-4C099BBD6909}" v="31" dt="2021-10-21T20:14:20.960"/>
    <p1510:client id="{CC695EAA-9211-DF96-6A7F-8039D5ECE1E5}" v="74" dt="2021-10-17T20:23:34.276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991" autoAdjust="0"/>
    <p:restoredTop sz="94660"/>
  </p:normalViewPr>
  <p:slideViewPr>
    <p:cSldViewPr snapToGrid="0">
      <p:cViewPr varScale="1">
        <p:scale>
          <a:sx n="67" d="100"/>
          <a:sy n="67" d="100"/>
        </p:scale>
        <p:origin x="528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96" d="100"/>
          <a:sy n="96" d="100"/>
        </p:scale>
        <p:origin x="3558" y="90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notesMaster" Target="notesMasters/notesMaster1.xml"/><Relationship Id="rId18" Type="http://schemas.openxmlformats.org/officeDocument/2006/relationships/tableStyles" Target="tableStyle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microsoft.com/office/2015/10/relationships/revisionInfo" Target="revisionInfo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60FCB736-0ADD-49BB-B6DE-B82334245FFB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DF83AE6-440A-41CC-97E8-CB5B48967996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922A0DD-9D25-4E63-A187-2DD30194DBFD}" type="datetime1">
              <a:rPr lang="en-GB" smtClean="0"/>
              <a:t>26/10/2021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756C4EC-0C1D-4CB6-A06C-633D86E643DC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E70F510-C925-4D25-B15A-6F217A3CFDA4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25CD996-28E9-4091-BD1A-BF7E37D77A0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15876726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 noProof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0D70F6-D675-4BF2-9C80-0A6E714C3280}" type="datetime1">
              <a:rPr lang="en-GB" smtClean="0"/>
              <a:pPr/>
              <a:t>26/10/2021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 noProof="0"/>
              <a:t>Click to edit Master text styles</a:t>
            </a:r>
          </a:p>
          <a:p>
            <a:pPr lvl="1"/>
            <a:r>
              <a:rPr lang="en-GB" noProof="0"/>
              <a:t>Second level</a:t>
            </a:r>
          </a:p>
          <a:p>
            <a:pPr lvl="2"/>
            <a:r>
              <a:rPr lang="en-GB" noProof="0"/>
              <a:t>Third level</a:t>
            </a:r>
          </a:p>
          <a:p>
            <a:pPr lvl="3"/>
            <a:r>
              <a:rPr lang="en-GB" noProof="0"/>
              <a:t>Fourth level</a:t>
            </a:r>
          </a:p>
          <a:p>
            <a:pPr lvl="4"/>
            <a:r>
              <a:rPr lang="en-GB" noProof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 noProof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9FF5F66-C26C-4A0C-9C41-1168CB2D5E67}" type="slidenum">
              <a:rPr lang="en-GB" noProof="0" smtClean="0"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495329980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19FF5F66-C26C-4A0C-9C41-1168CB2D5E67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8829079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2">
            <a:alphaModFix am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grpSp>
        <p:nvGrpSpPr>
          <p:cNvPr id="11" name="Group 10"/>
          <p:cNvGrpSpPr/>
          <p:nvPr/>
        </p:nvGrpSpPr>
        <p:grpSpPr>
          <a:xfrm>
            <a:off x="0" y="0"/>
            <a:ext cx="2305051" cy="6858001"/>
            <a:chOff x="0" y="0"/>
            <a:chExt cx="2305051" cy="6858001"/>
          </a:xfrm>
          <a:gradFill flip="none" rotWithShape="1">
            <a:gsLst>
              <a:gs pos="0">
                <a:schemeClr val="tx2"/>
              </a:gs>
              <a:gs pos="100000">
                <a:schemeClr val="bg2">
                  <a:lumMod val="60000"/>
                  <a:lumOff val="40000"/>
                </a:schemeClr>
              </a:gs>
            </a:gsLst>
            <a:lin ang="5400000" scaled="0"/>
            <a:tileRect/>
          </a:gradFill>
        </p:grpSpPr>
        <p:sp>
          <p:nvSpPr>
            <p:cNvPr id="12" name="Rectangle 5"/>
            <p:cNvSpPr>
              <a:spLocks noChangeArrowheads="1"/>
            </p:cNvSpPr>
            <p:nvPr/>
          </p:nvSpPr>
          <p:spPr bwMode="auto">
            <a:xfrm>
              <a:off x="1209675" y="4763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13" name="Freeform 6"/>
            <p:cNvSpPr>
              <a:spLocks noEditPoints="1"/>
            </p:cNvSpPr>
            <p:nvPr/>
          </p:nvSpPr>
          <p:spPr bwMode="auto">
            <a:xfrm>
              <a:off x="1128713" y="217646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4" name="Freeform 7"/>
            <p:cNvSpPr>
              <a:spLocks noEditPoints="1"/>
            </p:cNvSpPr>
            <p:nvPr/>
          </p:nvSpPr>
          <p:spPr bwMode="auto">
            <a:xfrm>
              <a:off x="1123950" y="4021138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5" name="Rectangle 8"/>
            <p:cNvSpPr>
              <a:spLocks noChangeArrowheads="1"/>
            </p:cNvSpPr>
            <p:nvPr/>
          </p:nvSpPr>
          <p:spPr bwMode="auto">
            <a:xfrm>
              <a:off x="414338" y="9525"/>
              <a:ext cx="28575" cy="4481513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16" name="Freeform 9"/>
            <p:cNvSpPr>
              <a:spLocks noEditPoints="1"/>
            </p:cNvSpPr>
            <p:nvPr/>
          </p:nvSpPr>
          <p:spPr bwMode="auto">
            <a:xfrm>
              <a:off x="333375" y="44815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7" name="Freeform 10"/>
            <p:cNvSpPr/>
            <p:nvPr/>
          </p:nvSpPr>
          <p:spPr bwMode="auto">
            <a:xfrm>
              <a:off x="190500" y="9525"/>
              <a:ext cx="152400" cy="908050"/>
            </a:xfrm>
            <a:custGeom>
              <a:avLst/>
              <a:gdLst/>
              <a:ahLst/>
              <a:cxnLst/>
              <a:rect l="0" t="0" r="r" b="b"/>
              <a:pathLst>
                <a:path w="96" h="572">
                  <a:moveTo>
                    <a:pt x="15" y="572"/>
                  </a:moveTo>
                  <a:lnTo>
                    <a:pt x="0" y="566"/>
                  </a:lnTo>
                  <a:lnTo>
                    <a:pt x="81" y="380"/>
                  </a:lnTo>
                  <a:lnTo>
                    <a:pt x="81" y="0"/>
                  </a:lnTo>
                  <a:lnTo>
                    <a:pt x="96" y="0"/>
                  </a:lnTo>
                  <a:lnTo>
                    <a:pt x="96" y="383"/>
                  </a:lnTo>
                  <a:lnTo>
                    <a:pt x="15" y="5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8" name="Freeform 11"/>
            <p:cNvSpPr/>
            <p:nvPr/>
          </p:nvSpPr>
          <p:spPr bwMode="auto">
            <a:xfrm>
              <a:off x="1290638" y="14288"/>
              <a:ext cx="376238" cy="1801813"/>
            </a:xfrm>
            <a:custGeom>
              <a:avLst/>
              <a:gdLst/>
              <a:ahLst/>
              <a:cxnLst/>
              <a:rect l="0" t="0" r="r" b="b"/>
              <a:pathLst>
                <a:path w="237" h="1135">
                  <a:moveTo>
                    <a:pt x="222" y="1135"/>
                  </a:moveTo>
                  <a:lnTo>
                    <a:pt x="0" y="620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617"/>
                  </a:lnTo>
                  <a:lnTo>
                    <a:pt x="237" y="1129"/>
                  </a:lnTo>
                  <a:lnTo>
                    <a:pt x="222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19" name="Freeform 12"/>
            <p:cNvSpPr>
              <a:spLocks noEditPoints="1"/>
            </p:cNvSpPr>
            <p:nvPr/>
          </p:nvSpPr>
          <p:spPr bwMode="auto">
            <a:xfrm>
              <a:off x="1600200" y="180181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0" name="Freeform 13"/>
            <p:cNvSpPr/>
            <p:nvPr/>
          </p:nvSpPr>
          <p:spPr bwMode="auto">
            <a:xfrm>
              <a:off x="1381125" y="9525"/>
              <a:ext cx="371475" cy="1425575"/>
            </a:xfrm>
            <a:custGeom>
              <a:avLst/>
              <a:gdLst/>
              <a:ahLst/>
              <a:cxnLst/>
              <a:rect l="0" t="0" r="r" b="b"/>
              <a:pathLst>
                <a:path w="234" h="898">
                  <a:moveTo>
                    <a:pt x="219" y="898"/>
                  </a:moveTo>
                  <a:lnTo>
                    <a:pt x="0" y="383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380"/>
                  </a:lnTo>
                  <a:lnTo>
                    <a:pt x="234" y="892"/>
                  </a:lnTo>
                  <a:lnTo>
                    <a:pt x="219" y="8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1" name="Freeform 14"/>
            <p:cNvSpPr/>
            <p:nvPr/>
          </p:nvSpPr>
          <p:spPr bwMode="auto">
            <a:xfrm>
              <a:off x="1643063" y="0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96" y="575"/>
                  </a:moveTo>
                  <a:lnTo>
                    <a:pt x="78" y="575"/>
                  </a:lnTo>
                  <a:lnTo>
                    <a:pt x="78" y="192"/>
                  </a:lnTo>
                  <a:lnTo>
                    <a:pt x="0" y="6"/>
                  </a:lnTo>
                  <a:lnTo>
                    <a:pt x="15" y="0"/>
                  </a:lnTo>
                  <a:lnTo>
                    <a:pt x="96" y="189"/>
                  </a:lnTo>
                  <a:lnTo>
                    <a:pt x="96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2" name="Freeform 15"/>
            <p:cNvSpPr>
              <a:spLocks noEditPoints="1"/>
            </p:cNvSpPr>
            <p:nvPr/>
          </p:nvSpPr>
          <p:spPr bwMode="auto">
            <a:xfrm>
              <a:off x="1685925" y="14208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3" name="Freeform 16"/>
            <p:cNvSpPr>
              <a:spLocks noEditPoints="1"/>
            </p:cNvSpPr>
            <p:nvPr/>
          </p:nvSpPr>
          <p:spPr bwMode="auto">
            <a:xfrm>
              <a:off x="168592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4" name="Freeform 17"/>
            <p:cNvSpPr/>
            <p:nvPr/>
          </p:nvSpPr>
          <p:spPr bwMode="auto">
            <a:xfrm>
              <a:off x="1743075" y="4763"/>
              <a:ext cx="419100" cy="522288"/>
            </a:xfrm>
            <a:custGeom>
              <a:avLst/>
              <a:gdLst/>
              <a:ahLst/>
              <a:cxnLst/>
              <a:rect l="0" t="0" r="r" b="b"/>
              <a:pathLst>
                <a:path w="264" h="329">
                  <a:moveTo>
                    <a:pt x="252" y="329"/>
                  </a:moveTo>
                  <a:lnTo>
                    <a:pt x="45" y="120"/>
                  </a:lnTo>
                  <a:lnTo>
                    <a:pt x="0" y="6"/>
                  </a:lnTo>
                  <a:lnTo>
                    <a:pt x="15" y="0"/>
                  </a:lnTo>
                  <a:lnTo>
                    <a:pt x="60" y="111"/>
                  </a:lnTo>
                  <a:lnTo>
                    <a:pt x="264" y="317"/>
                  </a:lnTo>
                  <a:lnTo>
                    <a:pt x="252" y="32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5" name="Freeform 18"/>
            <p:cNvSpPr>
              <a:spLocks noEditPoints="1"/>
            </p:cNvSpPr>
            <p:nvPr/>
          </p:nvSpPr>
          <p:spPr bwMode="auto">
            <a:xfrm>
              <a:off x="2119313" y="488950"/>
              <a:ext cx="161925" cy="147638"/>
            </a:xfrm>
            <a:custGeom>
              <a:avLst/>
              <a:gdLst/>
              <a:ahLst/>
              <a:cxnLst/>
              <a:rect l="0" t="0" r="r" b="b"/>
              <a:pathLst>
                <a:path w="34" h="31">
                  <a:moveTo>
                    <a:pt x="17" y="31"/>
                  </a:moveTo>
                  <a:cubicBezTo>
                    <a:pt x="13" y="31"/>
                    <a:pt x="9" y="30"/>
                    <a:pt x="6" y="27"/>
                  </a:cubicBezTo>
                  <a:cubicBezTo>
                    <a:pt x="0" y="20"/>
                    <a:pt x="0" y="10"/>
                    <a:pt x="6" y="4"/>
                  </a:cubicBezTo>
                  <a:cubicBezTo>
                    <a:pt x="9" y="1"/>
                    <a:pt x="13" y="0"/>
                    <a:pt x="17" y="0"/>
                  </a:cubicBezTo>
                  <a:cubicBezTo>
                    <a:pt x="21" y="0"/>
                    <a:pt x="25" y="1"/>
                    <a:pt x="28" y="4"/>
                  </a:cubicBezTo>
                  <a:cubicBezTo>
                    <a:pt x="34" y="10"/>
                    <a:pt x="34" y="20"/>
                    <a:pt x="28" y="27"/>
                  </a:cubicBezTo>
                  <a:cubicBezTo>
                    <a:pt x="25" y="30"/>
                    <a:pt x="21" y="31"/>
                    <a:pt x="17" y="31"/>
                  </a:cubicBezTo>
                  <a:close/>
                  <a:moveTo>
                    <a:pt x="17" y="4"/>
                  </a:moveTo>
                  <a:cubicBezTo>
                    <a:pt x="14" y="4"/>
                    <a:pt x="11" y="5"/>
                    <a:pt x="9" y="7"/>
                  </a:cubicBezTo>
                  <a:cubicBezTo>
                    <a:pt x="4" y="12"/>
                    <a:pt x="4" y="19"/>
                    <a:pt x="9" y="24"/>
                  </a:cubicBezTo>
                  <a:cubicBezTo>
                    <a:pt x="11" y="26"/>
                    <a:pt x="14" y="27"/>
                    <a:pt x="17" y="27"/>
                  </a:cubicBezTo>
                  <a:cubicBezTo>
                    <a:pt x="20" y="27"/>
                    <a:pt x="23" y="26"/>
                    <a:pt x="25" y="24"/>
                  </a:cubicBezTo>
                  <a:cubicBezTo>
                    <a:pt x="30" y="19"/>
                    <a:pt x="30" y="12"/>
                    <a:pt x="25" y="7"/>
                  </a:cubicBezTo>
                  <a:cubicBezTo>
                    <a:pt x="23" y="5"/>
                    <a:pt x="20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6" name="Freeform 19"/>
            <p:cNvSpPr/>
            <p:nvPr/>
          </p:nvSpPr>
          <p:spPr bwMode="auto">
            <a:xfrm>
              <a:off x="952500" y="4763"/>
              <a:ext cx="152400" cy="908050"/>
            </a:xfrm>
            <a:custGeom>
              <a:avLst/>
              <a:gdLst/>
              <a:ahLst/>
              <a:cxnLst/>
              <a:rect l="0" t="0" r="r" b="b"/>
              <a:pathLst>
                <a:path w="96" h="572">
                  <a:moveTo>
                    <a:pt x="15" y="572"/>
                  </a:moveTo>
                  <a:lnTo>
                    <a:pt x="0" y="572"/>
                  </a:lnTo>
                  <a:lnTo>
                    <a:pt x="0" y="189"/>
                  </a:lnTo>
                  <a:lnTo>
                    <a:pt x="81" y="0"/>
                  </a:lnTo>
                  <a:lnTo>
                    <a:pt x="96" y="6"/>
                  </a:lnTo>
                  <a:lnTo>
                    <a:pt x="15" y="192"/>
                  </a:lnTo>
                  <a:lnTo>
                    <a:pt x="15" y="57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7" name="Freeform 20"/>
            <p:cNvSpPr>
              <a:spLocks noEditPoints="1"/>
            </p:cNvSpPr>
            <p:nvPr/>
          </p:nvSpPr>
          <p:spPr bwMode="auto">
            <a:xfrm>
              <a:off x="86677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2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2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8" name="Freeform 21"/>
            <p:cNvSpPr>
              <a:spLocks noEditPoints="1"/>
            </p:cNvSpPr>
            <p:nvPr/>
          </p:nvSpPr>
          <p:spPr bwMode="auto">
            <a:xfrm>
              <a:off x="890588" y="155416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29" name="Freeform 22"/>
            <p:cNvSpPr/>
            <p:nvPr/>
          </p:nvSpPr>
          <p:spPr bwMode="auto">
            <a:xfrm>
              <a:off x="738188" y="5622925"/>
              <a:ext cx="338138" cy="1216025"/>
            </a:xfrm>
            <a:custGeom>
              <a:avLst/>
              <a:gdLst/>
              <a:ahLst/>
              <a:cxnLst/>
              <a:rect l="0" t="0" r="r" b="b"/>
              <a:pathLst>
                <a:path w="213" h="766">
                  <a:moveTo>
                    <a:pt x="213" y="766"/>
                  </a:moveTo>
                  <a:lnTo>
                    <a:pt x="195" y="766"/>
                  </a:lnTo>
                  <a:lnTo>
                    <a:pt x="195" y="464"/>
                  </a:lnTo>
                  <a:lnTo>
                    <a:pt x="0" y="6"/>
                  </a:lnTo>
                  <a:lnTo>
                    <a:pt x="12" y="0"/>
                  </a:lnTo>
                  <a:lnTo>
                    <a:pt x="213" y="461"/>
                  </a:lnTo>
                  <a:lnTo>
                    <a:pt x="213" y="76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0" name="Freeform 23"/>
            <p:cNvSpPr>
              <a:spLocks noEditPoints="1"/>
            </p:cNvSpPr>
            <p:nvPr/>
          </p:nvSpPr>
          <p:spPr bwMode="auto">
            <a:xfrm>
              <a:off x="647700" y="5480050"/>
              <a:ext cx="157163" cy="157163"/>
            </a:xfrm>
            <a:custGeom>
              <a:avLst/>
              <a:gdLst/>
              <a:ahLst/>
              <a:cxnLst/>
              <a:rect l="0" t="0" r="r" b="b"/>
              <a:pathLst>
                <a:path w="33" h="33">
                  <a:moveTo>
                    <a:pt x="17" y="33"/>
                  </a:moveTo>
                  <a:cubicBezTo>
                    <a:pt x="8" y="33"/>
                    <a:pt x="0" y="26"/>
                    <a:pt x="0" y="17"/>
                  </a:cubicBezTo>
                  <a:cubicBezTo>
                    <a:pt x="0" y="8"/>
                    <a:pt x="8" y="0"/>
                    <a:pt x="17" y="0"/>
                  </a:cubicBezTo>
                  <a:cubicBezTo>
                    <a:pt x="26" y="0"/>
                    <a:pt x="33" y="8"/>
                    <a:pt x="33" y="17"/>
                  </a:cubicBezTo>
                  <a:cubicBezTo>
                    <a:pt x="33" y="26"/>
                    <a:pt x="26" y="33"/>
                    <a:pt x="17" y="33"/>
                  </a:cubicBezTo>
                  <a:close/>
                  <a:moveTo>
                    <a:pt x="17" y="4"/>
                  </a:moveTo>
                  <a:cubicBezTo>
                    <a:pt x="10" y="4"/>
                    <a:pt x="4" y="10"/>
                    <a:pt x="4" y="17"/>
                  </a:cubicBezTo>
                  <a:cubicBezTo>
                    <a:pt x="4" y="24"/>
                    <a:pt x="10" y="29"/>
                    <a:pt x="17" y="29"/>
                  </a:cubicBezTo>
                  <a:cubicBezTo>
                    <a:pt x="23" y="29"/>
                    <a:pt x="29" y="24"/>
                    <a:pt x="29" y="17"/>
                  </a:cubicBezTo>
                  <a:cubicBezTo>
                    <a:pt x="29" y="10"/>
                    <a:pt x="23" y="4"/>
                    <a:pt x="17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1" name="Freeform 24"/>
            <p:cNvSpPr>
              <a:spLocks noEditPoints="1"/>
            </p:cNvSpPr>
            <p:nvPr/>
          </p:nvSpPr>
          <p:spPr bwMode="auto">
            <a:xfrm>
              <a:off x="66675" y="9032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2" y="0"/>
                    <a:pt x="40" y="9"/>
                    <a:pt x="40" y="20"/>
                  </a:cubicBezTo>
                  <a:cubicBezTo>
                    <a:pt x="40" y="31"/>
                    <a:pt x="32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2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2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2" name="Freeform 25"/>
            <p:cNvSpPr/>
            <p:nvPr/>
          </p:nvSpPr>
          <p:spPr bwMode="auto">
            <a:xfrm>
              <a:off x="0" y="3897313"/>
              <a:ext cx="133350" cy="266700"/>
            </a:xfrm>
            <a:custGeom>
              <a:avLst/>
              <a:gdLst/>
              <a:ahLst/>
              <a:cxnLst/>
              <a:rect l="0" t="0" r="r" b="b"/>
              <a:pathLst>
                <a:path w="84" h="168">
                  <a:moveTo>
                    <a:pt x="69" y="168"/>
                  </a:moveTo>
                  <a:lnTo>
                    <a:pt x="0" y="6"/>
                  </a:lnTo>
                  <a:lnTo>
                    <a:pt x="12" y="0"/>
                  </a:lnTo>
                  <a:lnTo>
                    <a:pt x="84" y="162"/>
                  </a:lnTo>
                  <a:lnTo>
                    <a:pt x="69" y="16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3" name="Freeform 26"/>
            <p:cNvSpPr>
              <a:spLocks noEditPoints="1"/>
            </p:cNvSpPr>
            <p:nvPr/>
          </p:nvSpPr>
          <p:spPr bwMode="auto">
            <a:xfrm>
              <a:off x="66675" y="414972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4" name="Freeform 27"/>
            <p:cNvSpPr/>
            <p:nvPr/>
          </p:nvSpPr>
          <p:spPr bwMode="auto">
            <a:xfrm>
              <a:off x="0" y="1644650"/>
              <a:ext cx="133350" cy="269875"/>
            </a:xfrm>
            <a:custGeom>
              <a:avLst/>
              <a:gdLst/>
              <a:ahLst/>
              <a:cxnLst/>
              <a:rect l="0" t="0" r="r" b="b"/>
              <a:pathLst>
                <a:path w="84" h="170">
                  <a:moveTo>
                    <a:pt x="12" y="170"/>
                  </a:moveTo>
                  <a:lnTo>
                    <a:pt x="0" y="164"/>
                  </a:lnTo>
                  <a:lnTo>
                    <a:pt x="69" y="0"/>
                  </a:lnTo>
                  <a:lnTo>
                    <a:pt x="84" y="6"/>
                  </a:lnTo>
                  <a:lnTo>
                    <a:pt x="12" y="17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5" name="Freeform 28"/>
            <p:cNvSpPr>
              <a:spLocks noEditPoints="1"/>
            </p:cNvSpPr>
            <p:nvPr/>
          </p:nvSpPr>
          <p:spPr bwMode="auto">
            <a:xfrm>
              <a:off x="66675" y="146843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6" name="Freeform 29"/>
            <p:cNvSpPr/>
            <p:nvPr/>
          </p:nvSpPr>
          <p:spPr bwMode="auto">
            <a:xfrm>
              <a:off x="695325" y="4763"/>
              <a:ext cx="309563" cy="1558925"/>
            </a:xfrm>
            <a:custGeom>
              <a:avLst/>
              <a:gdLst/>
              <a:ahLst/>
              <a:cxnLst/>
              <a:rect l="0" t="0" r="r" b="b"/>
              <a:pathLst>
                <a:path w="195" h="982">
                  <a:moveTo>
                    <a:pt x="195" y="982"/>
                  </a:moveTo>
                  <a:lnTo>
                    <a:pt x="177" y="982"/>
                  </a:lnTo>
                  <a:lnTo>
                    <a:pt x="177" y="805"/>
                  </a:lnTo>
                  <a:lnTo>
                    <a:pt x="0" y="629"/>
                  </a:lnTo>
                  <a:lnTo>
                    <a:pt x="0" y="0"/>
                  </a:lnTo>
                  <a:lnTo>
                    <a:pt x="18" y="0"/>
                  </a:lnTo>
                  <a:lnTo>
                    <a:pt x="18" y="623"/>
                  </a:lnTo>
                  <a:lnTo>
                    <a:pt x="195" y="796"/>
                  </a:lnTo>
                  <a:lnTo>
                    <a:pt x="195" y="98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7" name="Freeform 30"/>
            <p:cNvSpPr>
              <a:spLocks noEditPoints="1"/>
            </p:cNvSpPr>
            <p:nvPr/>
          </p:nvSpPr>
          <p:spPr bwMode="auto">
            <a:xfrm>
              <a:off x="57150" y="48815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8" name="Freeform 31"/>
            <p:cNvSpPr/>
            <p:nvPr/>
          </p:nvSpPr>
          <p:spPr bwMode="auto">
            <a:xfrm>
              <a:off x="138113" y="5060950"/>
              <a:ext cx="304800" cy="1778000"/>
            </a:xfrm>
            <a:custGeom>
              <a:avLst/>
              <a:gdLst/>
              <a:ahLst/>
              <a:cxnLst/>
              <a:rect l="0" t="0" r="r" b="b"/>
              <a:pathLst>
                <a:path w="192" h="1120">
                  <a:moveTo>
                    <a:pt x="192" y="1120"/>
                  </a:moveTo>
                  <a:lnTo>
                    <a:pt x="177" y="1120"/>
                  </a:lnTo>
                  <a:lnTo>
                    <a:pt x="177" y="360"/>
                  </a:lnTo>
                  <a:lnTo>
                    <a:pt x="0" y="183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77"/>
                  </a:lnTo>
                  <a:lnTo>
                    <a:pt x="192" y="354"/>
                  </a:lnTo>
                  <a:lnTo>
                    <a:pt x="192" y="112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39" name="Freeform 32"/>
            <p:cNvSpPr>
              <a:spLocks noEditPoints="1"/>
            </p:cNvSpPr>
            <p:nvPr/>
          </p:nvSpPr>
          <p:spPr bwMode="auto">
            <a:xfrm>
              <a:off x="561975" y="64309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0" name="Rectangle 33"/>
            <p:cNvSpPr>
              <a:spLocks noChangeArrowheads="1"/>
            </p:cNvSpPr>
            <p:nvPr/>
          </p:nvSpPr>
          <p:spPr bwMode="auto">
            <a:xfrm>
              <a:off x="642938" y="6610350"/>
              <a:ext cx="23813" cy="24288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41" name="Freeform 34"/>
            <p:cNvSpPr>
              <a:spLocks noEditPoints="1"/>
            </p:cNvSpPr>
            <p:nvPr/>
          </p:nvSpPr>
          <p:spPr bwMode="auto">
            <a:xfrm>
              <a:off x="76200" y="6430963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2" y="0"/>
                    <a:pt x="40" y="9"/>
                    <a:pt x="40" y="20"/>
                  </a:cubicBezTo>
                  <a:cubicBezTo>
                    <a:pt x="40" y="31"/>
                    <a:pt x="32" y="40"/>
                    <a:pt x="20" y="40"/>
                  </a:cubicBezTo>
                  <a:close/>
                  <a:moveTo>
                    <a:pt x="20" y="4"/>
                  </a:moveTo>
                  <a:cubicBezTo>
                    <a:pt x="12" y="4"/>
                    <a:pt x="4" y="11"/>
                    <a:pt x="4" y="20"/>
                  </a:cubicBezTo>
                  <a:cubicBezTo>
                    <a:pt x="4" y="29"/>
                    <a:pt x="12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2" name="Freeform 35"/>
            <p:cNvSpPr/>
            <p:nvPr/>
          </p:nvSpPr>
          <p:spPr bwMode="auto">
            <a:xfrm>
              <a:off x="0" y="5978525"/>
              <a:ext cx="190500" cy="461963"/>
            </a:xfrm>
            <a:custGeom>
              <a:avLst/>
              <a:gdLst/>
              <a:ahLst/>
              <a:cxnLst/>
              <a:rect l="0" t="0" r="r" b="b"/>
              <a:pathLst>
                <a:path w="120" h="291">
                  <a:moveTo>
                    <a:pt x="120" y="291"/>
                  </a:moveTo>
                  <a:lnTo>
                    <a:pt x="105" y="291"/>
                  </a:lnTo>
                  <a:lnTo>
                    <a:pt x="105" y="114"/>
                  </a:lnTo>
                  <a:lnTo>
                    <a:pt x="0" y="9"/>
                  </a:lnTo>
                  <a:lnTo>
                    <a:pt x="12" y="0"/>
                  </a:lnTo>
                  <a:lnTo>
                    <a:pt x="120" y="108"/>
                  </a:lnTo>
                  <a:lnTo>
                    <a:pt x="120" y="29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3" name="Freeform 36"/>
            <p:cNvSpPr/>
            <p:nvPr/>
          </p:nvSpPr>
          <p:spPr bwMode="auto">
            <a:xfrm>
              <a:off x="1014413" y="1801813"/>
              <a:ext cx="214313" cy="755650"/>
            </a:xfrm>
            <a:custGeom>
              <a:avLst/>
              <a:gdLst/>
              <a:ahLst/>
              <a:cxnLst/>
              <a:rect l="0" t="0" r="r" b="b"/>
              <a:pathLst>
                <a:path w="135" h="476">
                  <a:moveTo>
                    <a:pt x="12" y="476"/>
                  </a:moveTo>
                  <a:lnTo>
                    <a:pt x="0" y="476"/>
                  </a:lnTo>
                  <a:lnTo>
                    <a:pt x="0" y="128"/>
                  </a:lnTo>
                  <a:lnTo>
                    <a:pt x="126" y="0"/>
                  </a:lnTo>
                  <a:lnTo>
                    <a:pt x="135" y="9"/>
                  </a:lnTo>
                  <a:lnTo>
                    <a:pt x="12" y="131"/>
                  </a:lnTo>
                  <a:lnTo>
                    <a:pt x="12" y="47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4" name="Freeform 37"/>
            <p:cNvSpPr>
              <a:spLocks noEditPoints="1"/>
            </p:cNvSpPr>
            <p:nvPr/>
          </p:nvSpPr>
          <p:spPr bwMode="auto">
            <a:xfrm>
              <a:off x="938213" y="2547938"/>
              <a:ext cx="166688" cy="160338"/>
            </a:xfrm>
            <a:custGeom>
              <a:avLst/>
              <a:gdLst/>
              <a:ahLst/>
              <a:cxnLst/>
              <a:rect l="0" t="0" r="r" b="b"/>
              <a:pathLst>
                <a:path w="35" h="34">
                  <a:moveTo>
                    <a:pt x="18" y="34"/>
                  </a:moveTo>
                  <a:cubicBezTo>
                    <a:pt x="8" y="34"/>
                    <a:pt x="0" y="26"/>
                    <a:pt x="0" y="17"/>
                  </a:cubicBezTo>
                  <a:cubicBezTo>
                    <a:pt x="0" y="7"/>
                    <a:pt x="8" y="0"/>
                    <a:pt x="18" y="0"/>
                  </a:cubicBezTo>
                  <a:cubicBezTo>
                    <a:pt x="27" y="0"/>
                    <a:pt x="35" y="7"/>
                    <a:pt x="35" y="17"/>
                  </a:cubicBezTo>
                  <a:cubicBezTo>
                    <a:pt x="35" y="26"/>
                    <a:pt x="27" y="34"/>
                    <a:pt x="18" y="34"/>
                  </a:cubicBezTo>
                  <a:close/>
                  <a:moveTo>
                    <a:pt x="18" y="4"/>
                  </a:moveTo>
                  <a:cubicBezTo>
                    <a:pt x="10" y="4"/>
                    <a:pt x="4" y="10"/>
                    <a:pt x="4" y="17"/>
                  </a:cubicBezTo>
                  <a:cubicBezTo>
                    <a:pt x="4" y="24"/>
                    <a:pt x="10" y="30"/>
                    <a:pt x="18" y="30"/>
                  </a:cubicBezTo>
                  <a:cubicBezTo>
                    <a:pt x="25" y="30"/>
                    <a:pt x="31" y="24"/>
                    <a:pt x="31" y="17"/>
                  </a:cubicBezTo>
                  <a:cubicBezTo>
                    <a:pt x="31" y="10"/>
                    <a:pt x="25" y="4"/>
                    <a:pt x="18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5" name="Freeform 38"/>
            <p:cNvSpPr/>
            <p:nvPr/>
          </p:nvSpPr>
          <p:spPr bwMode="auto">
            <a:xfrm>
              <a:off x="595313" y="4763"/>
              <a:ext cx="638175" cy="4025900"/>
            </a:xfrm>
            <a:custGeom>
              <a:avLst/>
              <a:gdLst/>
              <a:ahLst/>
              <a:cxnLst/>
              <a:rect l="0" t="0" r="r" b="b"/>
              <a:pathLst>
                <a:path w="402" h="2536">
                  <a:moveTo>
                    <a:pt x="402" y="2536"/>
                  </a:moveTo>
                  <a:lnTo>
                    <a:pt x="387" y="2536"/>
                  </a:lnTo>
                  <a:lnTo>
                    <a:pt x="387" y="2311"/>
                  </a:lnTo>
                  <a:lnTo>
                    <a:pt x="0" y="1925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916"/>
                  </a:lnTo>
                  <a:lnTo>
                    <a:pt x="402" y="2302"/>
                  </a:lnTo>
                  <a:lnTo>
                    <a:pt x="402" y="253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6" name="Freeform 39"/>
            <p:cNvSpPr/>
            <p:nvPr/>
          </p:nvSpPr>
          <p:spPr bwMode="auto">
            <a:xfrm>
              <a:off x="1223963" y="1382713"/>
              <a:ext cx="142875" cy="476250"/>
            </a:xfrm>
            <a:custGeom>
              <a:avLst/>
              <a:gdLst/>
              <a:ahLst/>
              <a:cxnLst/>
              <a:rect l="0" t="0" r="r" b="b"/>
              <a:pathLst>
                <a:path w="90" h="300">
                  <a:moveTo>
                    <a:pt x="90" y="300"/>
                  </a:moveTo>
                  <a:lnTo>
                    <a:pt x="78" y="300"/>
                  </a:lnTo>
                  <a:lnTo>
                    <a:pt x="78" y="84"/>
                  </a:lnTo>
                  <a:lnTo>
                    <a:pt x="0" y="9"/>
                  </a:lnTo>
                  <a:lnTo>
                    <a:pt x="9" y="0"/>
                  </a:lnTo>
                  <a:lnTo>
                    <a:pt x="90" y="81"/>
                  </a:lnTo>
                  <a:lnTo>
                    <a:pt x="90" y="30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7" name="Freeform 40"/>
            <p:cNvSpPr>
              <a:spLocks noEditPoints="1"/>
            </p:cNvSpPr>
            <p:nvPr/>
          </p:nvSpPr>
          <p:spPr bwMode="auto">
            <a:xfrm>
              <a:off x="1300163" y="1849438"/>
              <a:ext cx="109538" cy="107950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2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18" y="0"/>
                    <a:pt x="23" y="5"/>
                    <a:pt x="23" y="12"/>
                  </a:cubicBezTo>
                  <a:cubicBezTo>
                    <a:pt x="23" y="18"/>
                    <a:pt x="18" y="23"/>
                    <a:pt x="12" y="23"/>
                  </a:cubicBezTo>
                  <a:close/>
                  <a:moveTo>
                    <a:pt x="12" y="4"/>
                  </a:moveTo>
                  <a:cubicBezTo>
                    <a:pt x="8" y="4"/>
                    <a:pt x="4" y="8"/>
                    <a:pt x="4" y="12"/>
                  </a:cubicBezTo>
                  <a:cubicBezTo>
                    <a:pt x="4" y="16"/>
                    <a:pt x="8" y="19"/>
                    <a:pt x="12" y="19"/>
                  </a:cubicBezTo>
                  <a:cubicBezTo>
                    <a:pt x="16" y="19"/>
                    <a:pt x="19" y="16"/>
                    <a:pt x="19" y="12"/>
                  </a:cubicBezTo>
                  <a:cubicBezTo>
                    <a:pt x="19" y="8"/>
                    <a:pt x="16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8" name="Freeform 41"/>
            <p:cNvSpPr/>
            <p:nvPr/>
          </p:nvSpPr>
          <p:spPr bwMode="auto">
            <a:xfrm>
              <a:off x="280988" y="3417888"/>
              <a:ext cx="142875" cy="474663"/>
            </a:xfrm>
            <a:custGeom>
              <a:avLst/>
              <a:gdLst/>
              <a:ahLst/>
              <a:cxnLst/>
              <a:rect l="0" t="0" r="r" b="b"/>
              <a:pathLst>
                <a:path w="90" h="299">
                  <a:moveTo>
                    <a:pt x="12" y="299"/>
                  </a:moveTo>
                  <a:lnTo>
                    <a:pt x="0" y="299"/>
                  </a:lnTo>
                  <a:lnTo>
                    <a:pt x="0" y="80"/>
                  </a:lnTo>
                  <a:lnTo>
                    <a:pt x="81" y="0"/>
                  </a:lnTo>
                  <a:lnTo>
                    <a:pt x="90" y="8"/>
                  </a:lnTo>
                  <a:lnTo>
                    <a:pt x="12" y="83"/>
                  </a:lnTo>
                  <a:lnTo>
                    <a:pt x="12" y="29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49" name="Freeform 42"/>
            <p:cNvSpPr>
              <a:spLocks noEditPoints="1"/>
            </p:cNvSpPr>
            <p:nvPr/>
          </p:nvSpPr>
          <p:spPr bwMode="auto">
            <a:xfrm>
              <a:off x="238125" y="3883025"/>
              <a:ext cx="109538" cy="109538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1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1" y="0"/>
                  </a:cubicBezTo>
                  <a:cubicBezTo>
                    <a:pt x="17" y="0"/>
                    <a:pt x="23" y="5"/>
                    <a:pt x="23" y="12"/>
                  </a:cubicBezTo>
                  <a:cubicBezTo>
                    <a:pt x="23" y="18"/>
                    <a:pt x="17" y="23"/>
                    <a:pt x="11" y="23"/>
                  </a:cubicBezTo>
                  <a:close/>
                  <a:moveTo>
                    <a:pt x="11" y="4"/>
                  </a:moveTo>
                  <a:cubicBezTo>
                    <a:pt x="7" y="4"/>
                    <a:pt x="4" y="8"/>
                    <a:pt x="4" y="12"/>
                  </a:cubicBezTo>
                  <a:cubicBezTo>
                    <a:pt x="4" y="16"/>
                    <a:pt x="7" y="19"/>
                    <a:pt x="11" y="19"/>
                  </a:cubicBezTo>
                  <a:cubicBezTo>
                    <a:pt x="15" y="19"/>
                    <a:pt x="19" y="16"/>
                    <a:pt x="19" y="12"/>
                  </a:cubicBezTo>
                  <a:cubicBezTo>
                    <a:pt x="19" y="8"/>
                    <a:pt x="15" y="4"/>
                    <a:pt x="11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0" name="Freeform 43"/>
            <p:cNvSpPr/>
            <p:nvPr/>
          </p:nvSpPr>
          <p:spPr bwMode="auto">
            <a:xfrm>
              <a:off x="4763" y="2166938"/>
              <a:ext cx="114300" cy="452438"/>
            </a:xfrm>
            <a:custGeom>
              <a:avLst/>
              <a:gdLst/>
              <a:ahLst/>
              <a:cxnLst/>
              <a:rect l="0" t="0" r="r" b="b"/>
              <a:pathLst>
                <a:path w="72" h="285">
                  <a:moveTo>
                    <a:pt x="6" y="285"/>
                  </a:moveTo>
                  <a:lnTo>
                    <a:pt x="0" y="276"/>
                  </a:lnTo>
                  <a:lnTo>
                    <a:pt x="60" y="216"/>
                  </a:lnTo>
                  <a:lnTo>
                    <a:pt x="60" y="0"/>
                  </a:lnTo>
                  <a:lnTo>
                    <a:pt x="72" y="0"/>
                  </a:lnTo>
                  <a:lnTo>
                    <a:pt x="72" y="222"/>
                  </a:lnTo>
                  <a:lnTo>
                    <a:pt x="6" y="28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1" name="Freeform 44"/>
            <p:cNvSpPr>
              <a:spLocks noEditPoints="1"/>
            </p:cNvSpPr>
            <p:nvPr/>
          </p:nvSpPr>
          <p:spPr bwMode="auto">
            <a:xfrm>
              <a:off x="52388" y="2066925"/>
              <a:ext cx="109538" cy="109538"/>
            </a:xfrm>
            <a:custGeom>
              <a:avLst/>
              <a:gdLst/>
              <a:ahLst/>
              <a:cxnLst/>
              <a:rect l="0" t="0" r="r" b="b"/>
              <a:pathLst>
                <a:path w="23" h="23">
                  <a:moveTo>
                    <a:pt x="12" y="23"/>
                  </a:moveTo>
                  <a:cubicBezTo>
                    <a:pt x="5" y="23"/>
                    <a:pt x="0" y="18"/>
                    <a:pt x="0" y="12"/>
                  </a:cubicBezTo>
                  <a:cubicBezTo>
                    <a:pt x="0" y="5"/>
                    <a:pt x="5" y="0"/>
                    <a:pt x="12" y="0"/>
                  </a:cubicBezTo>
                  <a:cubicBezTo>
                    <a:pt x="18" y="0"/>
                    <a:pt x="23" y="5"/>
                    <a:pt x="23" y="12"/>
                  </a:cubicBezTo>
                  <a:cubicBezTo>
                    <a:pt x="23" y="18"/>
                    <a:pt x="18" y="23"/>
                    <a:pt x="12" y="23"/>
                  </a:cubicBezTo>
                  <a:close/>
                  <a:moveTo>
                    <a:pt x="12" y="4"/>
                  </a:moveTo>
                  <a:cubicBezTo>
                    <a:pt x="8" y="4"/>
                    <a:pt x="4" y="8"/>
                    <a:pt x="4" y="12"/>
                  </a:cubicBezTo>
                  <a:cubicBezTo>
                    <a:pt x="4" y="16"/>
                    <a:pt x="8" y="19"/>
                    <a:pt x="12" y="19"/>
                  </a:cubicBezTo>
                  <a:cubicBezTo>
                    <a:pt x="16" y="19"/>
                    <a:pt x="19" y="16"/>
                    <a:pt x="19" y="12"/>
                  </a:cubicBezTo>
                  <a:cubicBezTo>
                    <a:pt x="19" y="8"/>
                    <a:pt x="16" y="4"/>
                    <a:pt x="12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2" name="Rectangle 45"/>
            <p:cNvSpPr>
              <a:spLocks noChangeArrowheads="1"/>
            </p:cNvSpPr>
            <p:nvPr/>
          </p:nvSpPr>
          <p:spPr bwMode="auto">
            <a:xfrm>
              <a:off x="1228725" y="4662488"/>
              <a:ext cx="23813" cy="2181225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sp>
        <p:sp>
          <p:nvSpPr>
            <p:cNvPr id="53" name="Freeform 46"/>
            <p:cNvSpPr/>
            <p:nvPr/>
          </p:nvSpPr>
          <p:spPr bwMode="auto">
            <a:xfrm>
              <a:off x="1319213" y="5041900"/>
              <a:ext cx="371475" cy="1801813"/>
            </a:xfrm>
            <a:custGeom>
              <a:avLst/>
              <a:gdLst/>
              <a:ahLst/>
              <a:cxnLst/>
              <a:rect l="0" t="0" r="r" b="b"/>
              <a:pathLst>
                <a:path w="234" h="1135">
                  <a:moveTo>
                    <a:pt x="15" y="1135"/>
                  </a:moveTo>
                  <a:lnTo>
                    <a:pt x="0" y="1135"/>
                  </a:lnTo>
                  <a:lnTo>
                    <a:pt x="0" y="515"/>
                  </a:lnTo>
                  <a:lnTo>
                    <a:pt x="0" y="512"/>
                  </a:lnTo>
                  <a:lnTo>
                    <a:pt x="219" y="0"/>
                  </a:lnTo>
                  <a:lnTo>
                    <a:pt x="234" y="6"/>
                  </a:lnTo>
                  <a:lnTo>
                    <a:pt x="15" y="518"/>
                  </a:lnTo>
                  <a:lnTo>
                    <a:pt x="15" y="113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4" name="Freeform 47"/>
            <p:cNvSpPr>
              <a:spLocks noEditPoints="1"/>
            </p:cNvSpPr>
            <p:nvPr/>
          </p:nvSpPr>
          <p:spPr bwMode="auto">
            <a:xfrm>
              <a:off x="1147763" y="44815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5" name="Freeform 48"/>
            <p:cNvSpPr/>
            <p:nvPr/>
          </p:nvSpPr>
          <p:spPr bwMode="auto">
            <a:xfrm>
              <a:off x="819150" y="3983038"/>
              <a:ext cx="347663" cy="2860675"/>
            </a:xfrm>
            <a:custGeom>
              <a:avLst/>
              <a:gdLst/>
              <a:ahLst/>
              <a:cxnLst/>
              <a:rect l="0" t="0" r="r" b="b"/>
              <a:pathLst>
                <a:path w="219" h="1802">
                  <a:moveTo>
                    <a:pt x="219" y="1802"/>
                  </a:moveTo>
                  <a:lnTo>
                    <a:pt x="201" y="1802"/>
                  </a:lnTo>
                  <a:lnTo>
                    <a:pt x="201" y="1185"/>
                  </a:lnTo>
                  <a:lnTo>
                    <a:pt x="0" y="3"/>
                  </a:lnTo>
                  <a:lnTo>
                    <a:pt x="15" y="0"/>
                  </a:lnTo>
                  <a:lnTo>
                    <a:pt x="219" y="1185"/>
                  </a:lnTo>
                  <a:lnTo>
                    <a:pt x="219" y="180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6" name="Freeform 49"/>
            <p:cNvSpPr>
              <a:spLocks noEditPoints="1"/>
            </p:cNvSpPr>
            <p:nvPr/>
          </p:nvSpPr>
          <p:spPr bwMode="auto">
            <a:xfrm>
              <a:off x="728663" y="3806825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8"/>
                    <a:pt x="11" y="36"/>
                    <a:pt x="20" y="36"/>
                  </a:cubicBezTo>
                  <a:cubicBezTo>
                    <a:pt x="29" y="36"/>
                    <a:pt x="36" y="28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7" name="Freeform 50"/>
            <p:cNvSpPr>
              <a:spLocks noEditPoints="1"/>
            </p:cNvSpPr>
            <p:nvPr/>
          </p:nvSpPr>
          <p:spPr bwMode="auto">
            <a:xfrm>
              <a:off x="1624013" y="4867275"/>
              <a:ext cx="190500" cy="188913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8" y="36"/>
                    <a:pt x="36" y="29"/>
                    <a:pt x="36" y="20"/>
                  </a:cubicBezTo>
                  <a:cubicBezTo>
                    <a:pt x="36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8" name="Freeform 51"/>
            <p:cNvSpPr/>
            <p:nvPr/>
          </p:nvSpPr>
          <p:spPr bwMode="auto">
            <a:xfrm>
              <a:off x="1404938" y="5422900"/>
              <a:ext cx="371475" cy="1425575"/>
            </a:xfrm>
            <a:custGeom>
              <a:avLst/>
              <a:gdLst/>
              <a:ahLst/>
              <a:cxnLst/>
              <a:rect l="0" t="0" r="r" b="b"/>
              <a:pathLst>
                <a:path w="234" h="898">
                  <a:moveTo>
                    <a:pt x="18" y="898"/>
                  </a:moveTo>
                  <a:lnTo>
                    <a:pt x="0" y="898"/>
                  </a:lnTo>
                  <a:lnTo>
                    <a:pt x="0" y="515"/>
                  </a:lnTo>
                  <a:lnTo>
                    <a:pt x="0" y="512"/>
                  </a:lnTo>
                  <a:lnTo>
                    <a:pt x="222" y="0"/>
                  </a:lnTo>
                  <a:lnTo>
                    <a:pt x="234" y="6"/>
                  </a:lnTo>
                  <a:lnTo>
                    <a:pt x="18" y="518"/>
                  </a:lnTo>
                  <a:lnTo>
                    <a:pt x="18" y="89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59" name="Freeform 52"/>
            <p:cNvSpPr/>
            <p:nvPr/>
          </p:nvSpPr>
          <p:spPr bwMode="auto">
            <a:xfrm>
              <a:off x="1666875" y="5945188"/>
              <a:ext cx="152400" cy="912813"/>
            </a:xfrm>
            <a:custGeom>
              <a:avLst/>
              <a:gdLst/>
              <a:ahLst/>
              <a:cxnLst/>
              <a:rect l="0" t="0" r="r" b="b"/>
              <a:pathLst>
                <a:path w="96" h="575">
                  <a:moveTo>
                    <a:pt x="15" y="575"/>
                  </a:moveTo>
                  <a:lnTo>
                    <a:pt x="0" y="569"/>
                  </a:lnTo>
                  <a:lnTo>
                    <a:pt x="81" y="383"/>
                  </a:lnTo>
                  <a:lnTo>
                    <a:pt x="81" y="0"/>
                  </a:lnTo>
                  <a:lnTo>
                    <a:pt x="96" y="0"/>
                  </a:lnTo>
                  <a:lnTo>
                    <a:pt x="96" y="386"/>
                  </a:lnTo>
                  <a:lnTo>
                    <a:pt x="15" y="57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0" name="Freeform 53"/>
            <p:cNvSpPr>
              <a:spLocks noEditPoints="1"/>
            </p:cNvSpPr>
            <p:nvPr/>
          </p:nvSpPr>
          <p:spPr bwMode="auto">
            <a:xfrm>
              <a:off x="1709738" y="5246688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1" name="Freeform 54"/>
            <p:cNvSpPr>
              <a:spLocks noEditPoints="1"/>
            </p:cNvSpPr>
            <p:nvPr/>
          </p:nvSpPr>
          <p:spPr bwMode="auto">
            <a:xfrm>
              <a:off x="1709738" y="5764213"/>
              <a:ext cx="190500" cy="190500"/>
            </a:xfrm>
            <a:custGeom>
              <a:avLst/>
              <a:gdLst/>
              <a:ahLst/>
              <a:cxnLst/>
              <a:rect l="0" t="0" r="r" b="b"/>
              <a:pathLst>
                <a:path w="40" h="40">
                  <a:moveTo>
                    <a:pt x="20" y="40"/>
                  </a:moveTo>
                  <a:cubicBezTo>
                    <a:pt x="9" y="40"/>
                    <a:pt x="0" y="31"/>
                    <a:pt x="0" y="20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1" y="0"/>
                    <a:pt x="40" y="9"/>
                    <a:pt x="40" y="20"/>
                  </a:cubicBezTo>
                  <a:cubicBezTo>
                    <a:pt x="40" y="31"/>
                    <a:pt x="31" y="40"/>
                    <a:pt x="20" y="40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20"/>
                  </a:cubicBezTo>
                  <a:cubicBezTo>
                    <a:pt x="4" y="29"/>
                    <a:pt x="11" y="36"/>
                    <a:pt x="20" y="36"/>
                  </a:cubicBezTo>
                  <a:cubicBezTo>
                    <a:pt x="29" y="36"/>
                    <a:pt x="36" y="29"/>
                    <a:pt x="36" y="20"/>
                  </a:cubicBezTo>
                  <a:cubicBezTo>
                    <a:pt x="36" y="11"/>
                    <a:pt x="29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2" name="Freeform 55"/>
            <p:cNvSpPr/>
            <p:nvPr/>
          </p:nvSpPr>
          <p:spPr bwMode="auto">
            <a:xfrm>
              <a:off x="1766888" y="6330950"/>
              <a:ext cx="419100" cy="527050"/>
            </a:xfrm>
            <a:custGeom>
              <a:avLst/>
              <a:gdLst/>
              <a:ahLst/>
              <a:cxnLst/>
              <a:rect l="0" t="0" r="r" b="b"/>
              <a:pathLst>
                <a:path w="264" h="332">
                  <a:moveTo>
                    <a:pt x="12" y="332"/>
                  </a:moveTo>
                  <a:lnTo>
                    <a:pt x="0" y="326"/>
                  </a:lnTo>
                  <a:lnTo>
                    <a:pt x="45" y="206"/>
                  </a:lnTo>
                  <a:lnTo>
                    <a:pt x="255" y="0"/>
                  </a:lnTo>
                  <a:lnTo>
                    <a:pt x="264" y="12"/>
                  </a:lnTo>
                  <a:lnTo>
                    <a:pt x="60" y="215"/>
                  </a:lnTo>
                  <a:lnTo>
                    <a:pt x="12" y="33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3" name="Freeform 56"/>
            <p:cNvSpPr>
              <a:spLocks noEditPoints="1"/>
            </p:cNvSpPr>
            <p:nvPr/>
          </p:nvSpPr>
          <p:spPr bwMode="auto">
            <a:xfrm>
              <a:off x="2147888" y="6221413"/>
              <a:ext cx="157163" cy="147638"/>
            </a:xfrm>
            <a:custGeom>
              <a:avLst/>
              <a:gdLst/>
              <a:ahLst/>
              <a:cxnLst/>
              <a:rect l="0" t="0" r="r" b="b"/>
              <a:pathLst>
                <a:path w="33" h="31">
                  <a:moveTo>
                    <a:pt x="16" y="31"/>
                  </a:moveTo>
                  <a:cubicBezTo>
                    <a:pt x="12" y="31"/>
                    <a:pt x="8" y="29"/>
                    <a:pt x="5" y="26"/>
                  </a:cubicBezTo>
                  <a:cubicBezTo>
                    <a:pt x="2" y="24"/>
                    <a:pt x="0" y="20"/>
                    <a:pt x="0" y="15"/>
                  </a:cubicBezTo>
                  <a:cubicBezTo>
                    <a:pt x="0" y="11"/>
                    <a:pt x="2" y="7"/>
                    <a:pt x="5" y="4"/>
                  </a:cubicBezTo>
                  <a:cubicBezTo>
                    <a:pt x="8" y="1"/>
                    <a:pt x="12" y="0"/>
                    <a:pt x="16" y="0"/>
                  </a:cubicBezTo>
                  <a:cubicBezTo>
                    <a:pt x="20" y="0"/>
                    <a:pt x="24" y="1"/>
                    <a:pt x="27" y="4"/>
                  </a:cubicBezTo>
                  <a:cubicBezTo>
                    <a:pt x="33" y="10"/>
                    <a:pt x="33" y="20"/>
                    <a:pt x="27" y="26"/>
                  </a:cubicBezTo>
                  <a:cubicBezTo>
                    <a:pt x="24" y="29"/>
                    <a:pt x="20" y="31"/>
                    <a:pt x="16" y="31"/>
                  </a:cubicBezTo>
                  <a:close/>
                  <a:moveTo>
                    <a:pt x="16" y="4"/>
                  </a:moveTo>
                  <a:cubicBezTo>
                    <a:pt x="13" y="4"/>
                    <a:pt x="10" y="5"/>
                    <a:pt x="8" y="7"/>
                  </a:cubicBezTo>
                  <a:cubicBezTo>
                    <a:pt x="6" y="9"/>
                    <a:pt x="4" y="12"/>
                    <a:pt x="4" y="15"/>
                  </a:cubicBezTo>
                  <a:cubicBezTo>
                    <a:pt x="4" y="19"/>
                    <a:pt x="6" y="21"/>
                    <a:pt x="8" y="24"/>
                  </a:cubicBezTo>
                  <a:cubicBezTo>
                    <a:pt x="10" y="26"/>
                    <a:pt x="13" y="27"/>
                    <a:pt x="16" y="27"/>
                  </a:cubicBezTo>
                  <a:cubicBezTo>
                    <a:pt x="19" y="27"/>
                    <a:pt x="22" y="26"/>
                    <a:pt x="24" y="24"/>
                  </a:cubicBezTo>
                  <a:cubicBezTo>
                    <a:pt x="29" y="19"/>
                    <a:pt x="29" y="12"/>
                    <a:pt x="24" y="7"/>
                  </a:cubicBezTo>
                  <a:cubicBezTo>
                    <a:pt x="22" y="5"/>
                    <a:pt x="19" y="4"/>
                    <a:pt x="16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4" name="Freeform 57"/>
            <p:cNvSpPr/>
            <p:nvPr/>
          </p:nvSpPr>
          <p:spPr bwMode="auto">
            <a:xfrm>
              <a:off x="504825" y="9525"/>
              <a:ext cx="233363" cy="5103813"/>
            </a:xfrm>
            <a:custGeom>
              <a:avLst/>
              <a:gdLst/>
              <a:ahLst/>
              <a:cxnLst/>
              <a:rect l="0" t="0" r="r" b="b"/>
              <a:pathLst>
                <a:path w="147" h="3215">
                  <a:moveTo>
                    <a:pt x="132" y="3215"/>
                  </a:moveTo>
                  <a:lnTo>
                    <a:pt x="129" y="2754"/>
                  </a:lnTo>
                  <a:lnTo>
                    <a:pt x="0" y="1901"/>
                  </a:lnTo>
                  <a:lnTo>
                    <a:pt x="0" y="0"/>
                  </a:lnTo>
                  <a:lnTo>
                    <a:pt x="15" y="0"/>
                  </a:lnTo>
                  <a:lnTo>
                    <a:pt x="15" y="1898"/>
                  </a:lnTo>
                  <a:lnTo>
                    <a:pt x="144" y="2754"/>
                  </a:lnTo>
                  <a:lnTo>
                    <a:pt x="147" y="3215"/>
                  </a:lnTo>
                  <a:lnTo>
                    <a:pt x="132" y="321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  <p:sp>
          <p:nvSpPr>
            <p:cNvPr id="65" name="Freeform 58"/>
            <p:cNvSpPr>
              <a:spLocks noEditPoints="1"/>
            </p:cNvSpPr>
            <p:nvPr/>
          </p:nvSpPr>
          <p:spPr bwMode="auto">
            <a:xfrm>
              <a:off x="633413" y="5103813"/>
              <a:ext cx="185738" cy="185738"/>
            </a:xfrm>
            <a:custGeom>
              <a:avLst/>
              <a:gdLst/>
              <a:ahLst/>
              <a:cxnLst/>
              <a:rect l="0" t="0" r="r" b="b"/>
              <a:pathLst>
                <a:path w="39" h="39">
                  <a:moveTo>
                    <a:pt x="20" y="39"/>
                  </a:moveTo>
                  <a:cubicBezTo>
                    <a:pt x="9" y="39"/>
                    <a:pt x="0" y="30"/>
                    <a:pt x="0" y="19"/>
                  </a:cubicBezTo>
                  <a:cubicBezTo>
                    <a:pt x="0" y="9"/>
                    <a:pt x="9" y="0"/>
                    <a:pt x="20" y="0"/>
                  </a:cubicBezTo>
                  <a:cubicBezTo>
                    <a:pt x="30" y="0"/>
                    <a:pt x="39" y="9"/>
                    <a:pt x="39" y="19"/>
                  </a:cubicBezTo>
                  <a:cubicBezTo>
                    <a:pt x="39" y="30"/>
                    <a:pt x="30" y="39"/>
                    <a:pt x="20" y="39"/>
                  </a:cubicBezTo>
                  <a:close/>
                  <a:moveTo>
                    <a:pt x="20" y="4"/>
                  </a:moveTo>
                  <a:cubicBezTo>
                    <a:pt x="11" y="4"/>
                    <a:pt x="4" y="11"/>
                    <a:pt x="4" y="19"/>
                  </a:cubicBezTo>
                  <a:cubicBezTo>
                    <a:pt x="4" y="28"/>
                    <a:pt x="11" y="35"/>
                    <a:pt x="20" y="35"/>
                  </a:cubicBezTo>
                  <a:cubicBezTo>
                    <a:pt x="28" y="35"/>
                    <a:pt x="35" y="28"/>
                    <a:pt x="35" y="19"/>
                  </a:cubicBezTo>
                  <a:cubicBezTo>
                    <a:pt x="35" y="11"/>
                    <a:pt x="28" y="4"/>
                    <a:pt x="20" y="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876424" y="1122363"/>
            <a:ext cx="8791575" cy="2387600"/>
          </a:xfrm>
        </p:spPr>
        <p:txBody>
          <a:bodyPr rtlCol="0" anchor="b">
            <a:normAutofit/>
          </a:bodyPr>
          <a:lstStyle>
            <a:lvl1pPr algn="l">
              <a:defRPr sz="4800"/>
            </a:lvl1pPr>
          </a:lstStyle>
          <a:p>
            <a:pPr rtl="0"/>
            <a:r>
              <a:rPr lang="en-GB" noProof="0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876424" y="3602038"/>
            <a:ext cx="8791575" cy="1655762"/>
          </a:xfrm>
        </p:spPr>
        <p:txBody>
          <a:bodyPr rtlCol="0">
            <a:normAutofit/>
          </a:bodyPr>
          <a:lstStyle>
            <a:lvl1pPr marL="0" indent="0" algn="l">
              <a:buNone/>
              <a:defRPr sz="2000" cap="all" baseline="0">
                <a:solidFill>
                  <a:schemeClr val="tx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en-GB" noProof="0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7077511" y="5410201"/>
            <a:ext cx="2743200" cy="365125"/>
          </a:xfrm>
        </p:spPr>
        <p:txBody>
          <a:bodyPr rtlCol="0"/>
          <a:lstStyle/>
          <a:p>
            <a:pPr rtl="0"/>
            <a:fld id="{5355920F-8813-44EC-AED1-120E4BCB0925}" type="datetime1">
              <a:rPr lang="en-GB" noProof="0" smtClean="0"/>
              <a:t>26/10/2021</a:t>
            </a:fld>
            <a:endParaRPr lang="en-GB" noProof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876424" y="5410201"/>
            <a:ext cx="5124886" cy="365125"/>
          </a:xfrm>
        </p:spPr>
        <p:txBody>
          <a:bodyPr rtlCol="0"/>
          <a:lstStyle/>
          <a:p>
            <a:pPr rtl="0"/>
            <a:endParaRPr lang="en-GB" noProof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896911" y="5410199"/>
            <a:ext cx="771089" cy="365125"/>
          </a:xfrm>
        </p:spPr>
        <p:txBody>
          <a:bodyPr rtlCol="0"/>
          <a:lstStyle/>
          <a:p>
            <a:pPr rtl="0"/>
            <a:fld id="{6D22F896-40B5-4ADD-8801-0D06FADFA095}" type="slidenum">
              <a:rPr lang="en-GB" noProof="0" smtClean="0"/>
              <a:t>‹#›</a:t>
            </a:fld>
            <a:endParaRPr lang="en-GB" noProof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en-GB" noProof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rtlCol="0"/>
          <a:lstStyle/>
          <a:p>
            <a:pPr lvl="0" rtl="0"/>
            <a:r>
              <a:rPr lang="en-GB" noProof="0"/>
              <a:t>Click to edit Master text styles</a:t>
            </a:r>
          </a:p>
          <a:p>
            <a:pPr lvl="1" rtl="0"/>
            <a:r>
              <a:rPr lang="en-GB" noProof="0"/>
              <a:t>Second level</a:t>
            </a:r>
          </a:p>
          <a:p>
            <a:pPr lvl="2" rtl="0"/>
            <a:r>
              <a:rPr lang="en-GB" noProof="0"/>
              <a:t>Third level</a:t>
            </a:r>
          </a:p>
          <a:p>
            <a:pPr lvl="3" rtl="0"/>
            <a:r>
              <a:rPr lang="en-GB" noProof="0"/>
              <a:t>Fourth level</a:t>
            </a:r>
          </a:p>
          <a:p>
            <a:pPr lvl="4" rtl="0"/>
            <a:r>
              <a:rPr lang="en-GB" noProof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34E16477-E8D2-43C0-A50E-845846FEAC04}" type="datetime1">
              <a:rPr lang="en-GB" noProof="0" smtClean="0"/>
              <a:t>26/10/2021</a:t>
            </a:fld>
            <a:endParaRPr lang="en-GB" noProof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6D22F896-40B5-4ADD-8801-0D06FADFA095}" type="slidenum">
              <a:rPr lang="en-GB" noProof="0" smtClean="0"/>
              <a:t>‹#›</a:t>
            </a:fld>
            <a:endParaRPr lang="en-GB" noProof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1419226"/>
            <a:ext cx="9906000" cy="2852737"/>
          </a:xfrm>
        </p:spPr>
        <p:txBody>
          <a:bodyPr rtlCol="0" anchor="b">
            <a:normAutofit/>
          </a:bodyPr>
          <a:lstStyle>
            <a:lvl1pPr>
              <a:defRPr sz="3600"/>
            </a:lvl1pPr>
          </a:lstStyle>
          <a:p>
            <a:pPr rtl="0"/>
            <a:r>
              <a:rPr lang="en-GB" noProof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1" y="4424362"/>
            <a:ext cx="9906000" cy="1374776"/>
          </a:xfrm>
        </p:spPr>
        <p:txBody>
          <a:bodyPr rtlCol="0">
            <a:normAutofit/>
          </a:bodyPr>
          <a:lstStyle>
            <a:lvl1pPr marL="0" indent="0">
              <a:buNone/>
              <a:defRPr sz="1800" cap="all" baseline="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en-GB" noProof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32B697E2-EEA4-4363-9F6C-1C2D4F12F198}" type="datetime1">
              <a:rPr lang="en-GB" noProof="0" smtClean="0"/>
              <a:t>26/10/2021</a:t>
            </a:fld>
            <a:endParaRPr lang="en-GB" noProof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6D22F896-40B5-4ADD-8801-0D06FADFA095}" type="slidenum">
              <a:rPr lang="en-GB" noProof="0" smtClean="0"/>
              <a:t>‹#›</a:t>
            </a:fld>
            <a:endParaRPr lang="en-GB" noProof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en-GB" noProof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41410" y="2249486"/>
            <a:ext cx="4878389" cy="3541714"/>
          </a:xfrm>
        </p:spPr>
        <p:txBody>
          <a:bodyPr rtlCol="0"/>
          <a:lstStyle/>
          <a:p>
            <a:pPr lvl="0" rtl="0"/>
            <a:r>
              <a:rPr lang="en-GB" noProof="0"/>
              <a:t>Click to edit Master text styles</a:t>
            </a:r>
          </a:p>
          <a:p>
            <a:pPr lvl="1" rtl="0"/>
            <a:r>
              <a:rPr lang="en-GB" noProof="0"/>
              <a:t>Second level</a:t>
            </a:r>
          </a:p>
          <a:p>
            <a:pPr lvl="2" rtl="0"/>
            <a:r>
              <a:rPr lang="en-GB" noProof="0"/>
              <a:t>Third level</a:t>
            </a:r>
          </a:p>
          <a:p>
            <a:pPr lvl="3" rtl="0"/>
            <a:r>
              <a:rPr lang="en-GB" noProof="0"/>
              <a:t>Fourth level</a:t>
            </a:r>
          </a:p>
          <a:p>
            <a:pPr lvl="4" rtl="0"/>
            <a:r>
              <a:rPr lang="en-GB" noProof="0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2249486"/>
            <a:ext cx="4875211" cy="3541714"/>
          </a:xfrm>
        </p:spPr>
        <p:txBody>
          <a:bodyPr rtlCol="0"/>
          <a:lstStyle/>
          <a:p>
            <a:pPr lvl="0" rtl="0"/>
            <a:r>
              <a:rPr lang="en-GB" noProof="0"/>
              <a:t>Click to edit Master text styles</a:t>
            </a:r>
          </a:p>
          <a:p>
            <a:pPr lvl="1" rtl="0"/>
            <a:r>
              <a:rPr lang="en-GB" noProof="0"/>
              <a:t>Second level</a:t>
            </a:r>
          </a:p>
          <a:p>
            <a:pPr lvl="2" rtl="0"/>
            <a:r>
              <a:rPr lang="en-GB" noProof="0"/>
              <a:t>Third level</a:t>
            </a:r>
          </a:p>
          <a:p>
            <a:pPr lvl="3" rtl="0"/>
            <a:r>
              <a:rPr lang="en-GB" noProof="0"/>
              <a:t>Fourth level</a:t>
            </a:r>
          </a:p>
          <a:p>
            <a:pPr lvl="4" rtl="0"/>
            <a:r>
              <a:rPr lang="en-GB" noProof="0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95ECD9C7-69D7-4946-BBD8-85389B2495AE}" type="datetime1">
              <a:rPr lang="en-GB" noProof="0" smtClean="0"/>
              <a:t>26/10/2021</a:t>
            </a:fld>
            <a:endParaRPr lang="en-GB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6D22F896-40B5-4ADD-8801-0D06FADFA095}" type="slidenum">
              <a:rPr lang="en-GB" noProof="0" smtClean="0"/>
              <a:t>‹#›</a:t>
            </a:fld>
            <a:endParaRPr lang="en-GB" noProof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19126"/>
            <a:ext cx="9906000" cy="1477961"/>
          </a:xfrm>
        </p:spPr>
        <p:txBody>
          <a:bodyPr rtlCol="0"/>
          <a:lstStyle/>
          <a:p>
            <a:pPr rtl="0"/>
            <a:r>
              <a:rPr lang="en-GB" noProof="0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0019" y="2249486"/>
            <a:ext cx="4649783" cy="823912"/>
          </a:xfrm>
        </p:spPr>
        <p:txBody>
          <a:bodyPr rtlCol="0" anchor="b"/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n-GB" noProof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41410" y="3073397"/>
            <a:ext cx="4878391" cy="2717801"/>
          </a:xfrm>
        </p:spPr>
        <p:txBody>
          <a:bodyPr rtlCol="0"/>
          <a:lstStyle/>
          <a:p>
            <a:pPr lvl="0" rtl="0"/>
            <a:r>
              <a:rPr lang="en-GB" noProof="0"/>
              <a:t>Click to edit Master text styles</a:t>
            </a:r>
          </a:p>
          <a:p>
            <a:pPr lvl="1" rtl="0"/>
            <a:r>
              <a:rPr lang="en-GB" noProof="0"/>
              <a:t>Second level</a:t>
            </a:r>
          </a:p>
          <a:p>
            <a:pPr lvl="2" rtl="0"/>
            <a:r>
              <a:rPr lang="en-GB" noProof="0"/>
              <a:t>Third level</a:t>
            </a:r>
          </a:p>
          <a:p>
            <a:pPr lvl="3" rtl="0"/>
            <a:r>
              <a:rPr lang="en-GB" noProof="0"/>
              <a:t>Fourth level</a:t>
            </a:r>
          </a:p>
          <a:p>
            <a:pPr lvl="4" rtl="0"/>
            <a:r>
              <a:rPr lang="en-GB" noProof="0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400808" y="2249485"/>
            <a:ext cx="4646602" cy="823912"/>
          </a:xfrm>
        </p:spPr>
        <p:txBody>
          <a:bodyPr rtlCol="0" anchor="b"/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n-GB" noProof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3073397"/>
            <a:ext cx="4875210" cy="2717801"/>
          </a:xfrm>
        </p:spPr>
        <p:txBody>
          <a:bodyPr rtlCol="0"/>
          <a:lstStyle/>
          <a:p>
            <a:pPr lvl="0" rtl="0"/>
            <a:r>
              <a:rPr lang="en-GB" noProof="0"/>
              <a:t>Click to edit Master text styles</a:t>
            </a:r>
          </a:p>
          <a:p>
            <a:pPr lvl="1" rtl="0"/>
            <a:r>
              <a:rPr lang="en-GB" noProof="0"/>
              <a:t>Second level</a:t>
            </a:r>
          </a:p>
          <a:p>
            <a:pPr lvl="2" rtl="0"/>
            <a:r>
              <a:rPr lang="en-GB" noProof="0"/>
              <a:t>Third level</a:t>
            </a:r>
          </a:p>
          <a:p>
            <a:pPr lvl="3" rtl="0"/>
            <a:r>
              <a:rPr lang="en-GB" noProof="0"/>
              <a:t>Fourth level</a:t>
            </a:r>
          </a:p>
          <a:p>
            <a:pPr lvl="4" rtl="0"/>
            <a:r>
              <a:rPr lang="en-GB" noProof="0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BCD82FEF-FDBD-44C3-8D53-FA6833181DB4}" type="datetime1">
              <a:rPr lang="en-GB" noProof="0" smtClean="0"/>
              <a:t>26/10/2021</a:t>
            </a:fld>
            <a:endParaRPr lang="en-GB" noProof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6D22F896-40B5-4ADD-8801-0D06FADFA095}" type="slidenum">
              <a:rPr lang="en-GB" noProof="0" smtClean="0"/>
              <a:t>‹#›</a:t>
            </a:fld>
            <a:endParaRPr lang="en-GB" noProof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en-GB" noProof="0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21989A33-01B0-4BA9-8EB6-B677C28A548B}" type="datetime1">
              <a:rPr lang="en-GB" noProof="0" smtClean="0"/>
              <a:t>26/10/2021</a:t>
            </a:fld>
            <a:endParaRPr lang="en-GB" noProof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6D22F896-40B5-4ADD-8801-0D06FADFA095}" type="slidenum">
              <a:rPr lang="en-GB" noProof="0" smtClean="0"/>
              <a:t>‹#›</a:t>
            </a:fld>
            <a:endParaRPr lang="en-GB" noProof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6799F48B-A9D1-4B0C-AE5C-DBE22274E5F5}" type="datetime1">
              <a:rPr lang="en-GB" noProof="0" smtClean="0"/>
              <a:t>26/10/2021</a:t>
            </a:fld>
            <a:endParaRPr lang="en-GB" noProof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6D22F896-40B5-4ADD-8801-0D06FADFA095}" type="slidenum">
              <a:rPr lang="en-GB" noProof="0" smtClean="0"/>
              <a:t>‹#›</a:t>
            </a:fld>
            <a:endParaRPr lang="en-GB" noProof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6705" y="609601"/>
            <a:ext cx="3856037" cy="1639884"/>
          </a:xfrm>
        </p:spPr>
        <p:txBody>
          <a:bodyPr rtlCol="0" anchor="b"/>
          <a:lstStyle>
            <a:lvl1pPr>
              <a:defRPr sz="3200"/>
            </a:lvl1pPr>
          </a:lstStyle>
          <a:p>
            <a:pPr rtl="0"/>
            <a:r>
              <a:rPr lang="en-GB" noProof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56200" y="592666"/>
            <a:ext cx="5891209" cy="5198534"/>
          </a:xfrm>
        </p:spPr>
        <p:txBody>
          <a:bodyPr rtlCol="0" anchor="ctr"/>
          <a:lstStyle/>
          <a:p>
            <a:pPr lvl="0" rtl="0"/>
            <a:r>
              <a:rPr lang="en-GB" noProof="0"/>
              <a:t>Click to edit Master text styles</a:t>
            </a:r>
          </a:p>
          <a:p>
            <a:pPr lvl="1" rtl="0"/>
            <a:r>
              <a:rPr lang="en-GB" noProof="0"/>
              <a:t>Second level</a:t>
            </a:r>
          </a:p>
          <a:p>
            <a:pPr lvl="2" rtl="0"/>
            <a:r>
              <a:rPr lang="en-GB" noProof="0"/>
              <a:t>Third level</a:t>
            </a:r>
          </a:p>
          <a:p>
            <a:pPr lvl="3" rtl="0"/>
            <a:r>
              <a:rPr lang="en-GB" noProof="0"/>
              <a:t>Fourth level</a:t>
            </a:r>
          </a:p>
          <a:p>
            <a:pPr lvl="4" rtl="0"/>
            <a:r>
              <a:rPr lang="en-GB" noProof="0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6705" y="2249486"/>
            <a:ext cx="3856037" cy="3541714"/>
          </a:xfrm>
        </p:spPr>
        <p:txBody>
          <a:bodyPr rtlCol="0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rtl="0"/>
            <a:r>
              <a:rPr lang="en-GB" noProof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47F28C62-ABFA-480E-806B-CB4677ED0797}" type="datetime1">
              <a:rPr lang="en-GB" noProof="0" smtClean="0"/>
              <a:t>26/10/2021</a:t>
            </a:fld>
            <a:endParaRPr lang="en-GB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6D22F896-40B5-4ADD-8801-0D06FADFA095}" type="slidenum">
              <a:rPr lang="en-GB" noProof="0" smtClean="0"/>
              <a:t>‹#›</a:t>
            </a:fld>
            <a:endParaRPr lang="en-GB" noProof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5934508" cy="1639886"/>
          </a:xfrm>
        </p:spPr>
        <p:txBody>
          <a:bodyPr rtlCol="0" anchor="b"/>
          <a:lstStyle>
            <a:lvl1pPr>
              <a:defRPr sz="3200"/>
            </a:lvl1pPr>
          </a:lstStyle>
          <a:p>
            <a:pPr rtl="0"/>
            <a:r>
              <a:rPr lang="en-GB" noProof="0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380721" y="609601"/>
            <a:ext cx="3666690" cy="5181599"/>
          </a:xfrm>
          <a:prstGeom prst="round2DiagRect">
            <a:avLst>
              <a:gd name="adj1" fmla="val 5608"/>
              <a:gd name="adj2" fmla="val 0"/>
            </a:avLst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rtlCol="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rtl="0"/>
            <a:r>
              <a:rPr lang="en-GB" noProof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0" y="2249486"/>
            <a:ext cx="5934511" cy="3541714"/>
          </a:xfrm>
        </p:spPr>
        <p:txBody>
          <a:bodyPr rtlCol="0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rtl="0"/>
            <a:r>
              <a:rPr lang="en-GB" noProof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AB0F450E-E848-4464-994A-64854034B5ED}" type="datetime1">
              <a:rPr lang="en-GB" noProof="0" smtClean="0"/>
              <a:t>26/10/2021</a:t>
            </a:fld>
            <a:endParaRPr lang="en-GB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6D22F896-40B5-4ADD-8801-0D06FADFA095}" type="slidenum">
              <a:rPr lang="en-GB" noProof="0" smtClean="0"/>
              <a:t>‹#›</a:t>
            </a:fld>
            <a:endParaRPr lang="en-GB" noProof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0" y="4304664"/>
            <a:ext cx="9912355" cy="819355"/>
          </a:xfrm>
        </p:spPr>
        <p:txBody>
          <a:bodyPr rtlCol="0" anchor="b">
            <a:normAutofit/>
          </a:bodyPr>
          <a:lstStyle>
            <a:lvl1pPr>
              <a:defRPr sz="3200"/>
            </a:lvl1pPr>
          </a:lstStyle>
          <a:p>
            <a:pPr rtl="0"/>
            <a:r>
              <a:rPr lang="en-GB" noProof="0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41411" y="606426"/>
            <a:ext cx="9912354" cy="3299778"/>
          </a:xfrm>
          <a:prstGeom prst="round2DiagRect">
            <a:avLst>
              <a:gd name="adj1" fmla="val 4860"/>
              <a:gd name="adj2" fmla="val 0"/>
            </a:avLst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3200"/>
            </a:lvl1pPr>
          </a:lstStyle>
          <a:p>
            <a:pPr marL="0" lvl="0" indent="0" rtl="0">
              <a:buNone/>
            </a:pPr>
            <a:r>
              <a:rPr lang="en-GB" noProof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364" y="5124020"/>
            <a:ext cx="9910859" cy="682472"/>
          </a:xfrm>
        </p:spPr>
        <p:txBody>
          <a:bodyPr rtlCol="0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rtl="0"/>
            <a:r>
              <a:rPr lang="en-GB" noProof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781E812C-795D-4E09-AF62-732DA0C7EE74}" type="datetime1">
              <a:rPr lang="en-GB" noProof="0" smtClean="0"/>
              <a:t>26/10/2021</a:t>
            </a:fld>
            <a:endParaRPr lang="en-GB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6D22F896-40B5-4ADD-8801-0D06FADFA095}" type="slidenum">
              <a:rPr lang="en-GB" noProof="0" smtClean="0"/>
              <a:t>‹#›</a:t>
            </a:fld>
            <a:endParaRPr lang="en-GB" noProof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56" y="609600"/>
            <a:ext cx="9905955" cy="3429000"/>
          </a:xfrm>
        </p:spPr>
        <p:txBody>
          <a:bodyPr rtlCol="0" anchor="ctr">
            <a:normAutofit/>
          </a:bodyPr>
          <a:lstStyle>
            <a:lvl1pPr>
              <a:defRPr sz="3600"/>
            </a:lvl1pPr>
          </a:lstStyle>
          <a:p>
            <a:pPr rtl="0"/>
            <a:r>
              <a:rPr lang="en-GB" noProof="0"/>
              <a:t>Click to edit Master title style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0" y="4419599"/>
            <a:ext cx="9904459" cy="1371599"/>
          </a:xfrm>
        </p:spPr>
        <p:txBody>
          <a:bodyPr rtlCol="0"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rtl="0"/>
            <a:r>
              <a:rPr lang="en-GB" noProof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7FF9F7AA-89A2-4A57-827F-54802C50BB91}" type="datetime1">
              <a:rPr lang="en-GB" noProof="0" smtClean="0"/>
              <a:t>26/10/2021</a:t>
            </a:fld>
            <a:endParaRPr lang="en-GB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6D22F896-40B5-4ADD-8801-0D06FADFA095}" type="slidenum">
              <a:rPr lang="en-GB" noProof="0" smtClean="0"/>
              <a:t>‹#›</a:t>
            </a:fld>
            <a:endParaRPr lang="en-GB" noProof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599"/>
            <a:ext cx="9302752" cy="2748429"/>
          </a:xfrm>
        </p:spPr>
        <p:txBody>
          <a:bodyPr rtlCol="0" anchor="ctr">
            <a:normAutofit/>
          </a:bodyPr>
          <a:lstStyle>
            <a:lvl1pPr>
              <a:defRPr sz="3600"/>
            </a:lvl1pPr>
          </a:lstStyle>
          <a:p>
            <a:pPr rtl="0"/>
            <a:r>
              <a:rPr lang="en-GB" noProof="0"/>
              <a:t>Click to edit Master title style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365557"/>
            <a:ext cx="8752299" cy="548968"/>
          </a:xfrm>
        </p:spPr>
        <p:txBody>
          <a:bodyPr rtlCol="0"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rtl="0"/>
            <a:r>
              <a:rPr lang="en-GB" noProof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411" y="4309919"/>
            <a:ext cx="9906002" cy="1489496"/>
          </a:xfrm>
        </p:spPr>
        <p:txBody>
          <a:bodyPr rtlCol="0"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rtl="0"/>
            <a:r>
              <a:rPr lang="en-GB" noProof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11261511-2BA3-4532-9E9C-698507BF3378}" type="datetime1">
              <a:rPr lang="en-GB" noProof="0" smtClean="0"/>
              <a:t>26/10/2021</a:t>
            </a:fld>
            <a:endParaRPr lang="en-GB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6D22F896-40B5-4ADD-8801-0D06FADFA095}" type="slidenum">
              <a:rPr lang="en-GB" noProof="0" smtClean="0"/>
              <a:t>‹#›</a:t>
            </a:fld>
            <a:endParaRPr lang="en-GB" noProof="0"/>
          </a:p>
        </p:txBody>
      </p:sp>
      <p:sp>
        <p:nvSpPr>
          <p:cNvPr id="60" name="TextBox 59"/>
          <p:cNvSpPr txBox="1"/>
          <p:nvPr/>
        </p:nvSpPr>
        <p:spPr>
          <a:xfrm>
            <a:off x="903512" y="732394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Trebuchet MS"/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 rtl="0"/>
            <a:r>
              <a:rPr lang="en-GB" sz="8000" noProof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61" name="TextBox 60"/>
          <p:cNvSpPr txBox="1"/>
          <p:nvPr/>
        </p:nvSpPr>
        <p:spPr>
          <a:xfrm>
            <a:off x="10537370" y="276497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Trebuchet MS"/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 rtl="0"/>
            <a:r>
              <a:rPr lang="en-GB" sz="8000" noProof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0" y="2134041"/>
            <a:ext cx="9906001" cy="2511835"/>
          </a:xfrm>
        </p:spPr>
        <p:txBody>
          <a:bodyPr rtlCol="0" anchor="b">
            <a:normAutofit/>
          </a:bodyPr>
          <a:lstStyle>
            <a:lvl1pPr>
              <a:defRPr sz="3600"/>
            </a:lvl1pPr>
          </a:lstStyle>
          <a:p>
            <a:pPr rtl="0"/>
            <a:r>
              <a:rPr lang="en-GB" noProof="0"/>
              <a:t>Click to edit Master title style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1364" y="4657655"/>
            <a:ext cx="9904505" cy="1140644"/>
          </a:xfrm>
        </p:spPr>
        <p:txBody>
          <a:bodyPr rtlCol="0"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rtl="0"/>
            <a:r>
              <a:rPr lang="en-GB" noProof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A903A195-93D0-4BEC-9F67-1AFA8DB8220C}" type="datetime1">
              <a:rPr lang="en-GB" noProof="0" smtClean="0"/>
              <a:t>26/10/2021</a:t>
            </a:fld>
            <a:endParaRPr lang="en-GB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6D22F896-40B5-4ADD-8801-0D06FADFA095}" type="slidenum">
              <a:rPr lang="en-GB" noProof="0" smtClean="0"/>
              <a:t>‹#›</a:t>
            </a:fld>
            <a:endParaRPr lang="en-GB" noProof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1141413" y="609600"/>
            <a:ext cx="9905998" cy="1905000"/>
          </a:xfrm>
        </p:spPr>
        <p:txBody>
          <a:bodyPr rtlCol="0"/>
          <a:lstStyle/>
          <a:p>
            <a:pPr rtl="0"/>
            <a:r>
              <a:rPr lang="en-GB" noProof="0"/>
              <a:t>Click to edit Master title style</a:t>
            </a:r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1141410" y="2674463"/>
            <a:ext cx="3196899" cy="685800"/>
          </a:xfrm>
        </p:spPr>
        <p:txBody>
          <a:bodyPr rtlCol="0"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n-GB" noProof="0"/>
              <a:t>Click to 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27918" y="3360263"/>
            <a:ext cx="3208735" cy="2430936"/>
          </a:xfrm>
        </p:spPr>
        <p:txBody>
          <a:bodyPr rtlCol="0"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en-GB" noProof="0"/>
              <a:t>Click to 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4766" y="2677635"/>
            <a:ext cx="3184385" cy="685800"/>
          </a:xfrm>
        </p:spPr>
        <p:txBody>
          <a:bodyPr rtlCol="0"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n-GB" noProof="0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04213" y="3363435"/>
            <a:ext cx="3195830" cy="2430936"/>
          </a:xfrm>
        </p:spPr>
        <p:txBody>
          <a:bodyPr rtlCol="0"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en-GB" noProof="0"/>
              <a:t>Click to 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52442" y="2674463"/>
            <a:ext cx="3194968" cy="685800"/>
          </a:xfrm>
        </p:spPr>
        <p:txBody>
          <a:bodyPr rtlCol="0" anchor="b">
            <a:noAutofit/>
          </a:bodyPr>
          <a:lstStyle>
            <a:lvl1pPr marL="0" indent="0">
              <a:lnSpc>
                <a:spcPct val="90000"/>
              </a:lnSpc>
              <a:buNone/>
              <a:defRPr sz="24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n-GB" noProof="0"/>
              <a:t>Click to 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52442" y="3360263"/>
            <a:ext cx="3194968" cy="2430936"/>
          </a:xfrm>
        </p:spPr>
        <p:txBody>
          <a:bodyPr rtlCol="0"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en-GB" noProof="0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75D5347D-0EBE-449D-BD9B-CB5F47DC29E5}" type="datetime1">
              <a:rPr lang="en-GB" noProof="0" smtClean="0"/>
              <a:t>26/10/2021</a:t>
            </a:fld>
            <a:endParaRPr lang="en-GB" noProof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6D22F896-40B5-4ADD-8801-0D06FADFA095}" type="slidenum">
              <a:rPr lang="en-GB" noProof="0" smtClean="0"/>
              <a:t>‹#›</a:t>
            </a:fld>
            <a:endParaRPr lang="en-GB" noProof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1141411" y="609600"/>
            <a:ext cx="9905999" cy="1905000"/>
          </a:xfrm>
        </p:spPr>
        <p:txBody>
          <a:bodyPr rtlCol="0"/>
          <a:lstStyle/>
          <a:p>
            <a:pPr rtl="0"/>
            <a:r>
              <a:rPr lang="en-GB" noProof="0"/>
              <a:t>Click to edit Master title style</a:t>
            </a:r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1141413" y="4404596"/>
            <a:ext cx="3195240" cy="576262"/>
          </a:xfrm>
        </p:spPr>
        <p:txBody>
          <a:bodyPr rtlCol="0"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n-GB" noProof="0"/>
              <a:t>Click to 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141413" y="2666998"/>
            <a:ext cx="3195240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 rtl="0">
              <a:buNone/>
            </a:pPr>
            <a:r>
              <a:rPr lang="en-GB" noProof="0"/>
              <a:t>Click icon to add picture</a:t>
            </a:r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41413" y="4980858"/>
            <a:ext cx="3195240" cy="817843"/>
          </a:xfrm>
        </p:spPr>
        <p:txBody>
          <a:bodyPr rtlCol="0"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en-GB" noProof="0"/>
              <a:t>Click to 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89053" y="4404596"/>
            <a:ext cx="3200400" cy="576262"/>
          </a:xfrm>
        </p:spPr>
        <p:txBody>
          <a:bodyPr rtlCol="0"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n-GB" noProof="0"/>
              <a:t>Click to 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489053" y="2666998"/>
            <a:ext cx="3198940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 rtl="0">
              <a:buNone/>
            </a:pPr>
            <a:r>
              <a:rPr lang="en-GB" noProof="0"/>
              <a:t>Click icon to add picture</a:t>
            </a:r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87593" y="4980857"/>
            <a:ext cx="3200400" cy="810342"/>
          </a:xfrm>
        </p:spPr>
        <p:txBody>
          <a:bodyPr rtlCol="0"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en-GB" noProof="0"/>
              <a:t>Click to 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52567" y="4404595"/>
            <a:ext cx="3190741" cy="576262"/>
          </a:xfrm>
        </p:spPr>
        <p:txBody>
          <a:bodyPr rtlCol="0" anchor="b">
            <a:noAutofit/>
          </a:bodyPr>
          <a:lstStyle>
            <a:lvl1pPr marL="0" indent="0">
              <a:lnSpc>
                <a:spcPct val="90000"/>
              </a:lnSpc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n-GB" noProof="0"/>
              <a:t>Click to 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852442" y="2666998"/>
            <a:ext cx="3194969" cy="1524000"/>
          </a:xfrm>
          <a:prstGeom prst="round2DiagRect">
            <a:avLst/>
          </a:prstGeom>
          <a:ln w="19050" cap="sq">
            <a:solidFill>
              <a:schemeClr val="tx2">
                <a:lumMod val="60000"/>
                <a:lumOff val="40000"/>
                <a:alpha val="60000"/>
              </a:schemeClr>
            </a:solidFill>
            <a:miter lim="800000"/>
          </a:ln>
          <a:effectLst>
            <a:outerShdw blurRad="88900" dist="38100" dir="5400000" algn="t" rotWithShape="0">
              <a:prstClr val="black">
                <a:alpha val="40000"/>
              </a:prstClr>
            </a:outerShdw>
          </a:effectLst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 sz="2000" dirty="0"/>
            </a:lvl1pPr>
          </a:lstStyle>
          <a:p>
            <a:pPr marL="0" lvl="0" indent="0" rtl="0">
              <a:buNone/>
            </a:pPr>
            <a:r>
              <a:rPr lang="en-GB" noProof="0"/>
              <a:t>Click icon to add picture</a:t>
            </a:r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852442" y="4980854"/>
            <a:ext cx="3194968" cy="810345"/>
          </a:xfrm>
        </p:spPr>
        <p:txBody>
          <a:bodyPr rtlCol="0"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en-GB" noProof="0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C9078C67-0F9B-40DA-9AB4-C2F5141636FA}" type="datetime1">
              <a:rPr lang="en-GB" noProof="0" smtClean="0"/>
              <a:t>26/10/2021</a:t>
            </a:fld>
            <a:endParaRPr lang="en-GB" noProof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6D22F896-40B5-4ADD-8801-0D06FADFA095}" type="slidenum">
              <a:rPr lang="en-GB" noProof="0" smtClean="0"/>
              <a:t>‹#›</a:t>
            </a:fld>
            <a:endParaRPr lang="en-GB" noProof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en-GB" noProof="0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rtlCol="0" anchor="t"/>
          <a:lstStyle/>
          <a:p>
            <a:pPr lvl="0" rtl="0"/>
            <a:r>
              <a:rPr lang="en-GB" noProof="0"/>
              <a:t>Click to edit Master text styles</a:t>
            </a:r>
          </a:p>
          <a:p>
            <a:pPr lvl="1" rtl="0"/>
            <a:r>
              <a:rPr lang="en-GB" noProof="0"/>
              <a:t>Second level</a:t>
            </a:r>
          </a:p>
          <a:p>
            <a:pPr lvl="2" rtl="0"/>
            <a:r>
              <a:rPr lang="en-GB" noProof="0"/>
              <a:t>Third level</a:t>
            </a:r>
          </a:p>
          <a:p>
            <a:pPr lvl="3" rtl="0"/>
            <a:r>
              <a:rPr lang="en-GB" noProof="0"/>
              <a:t>Fourth level</a:t>
            </a:r>
          </a:p>
          <a:p>
            <a:pPr lvl="4" rtl="0"/>
            <a:r>
              <a:rPr lang="en-GB" noProof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66401448-49AC-400C-BF53-87065CDDDF0B}" type="datetime1">
              <a:rPr lang="en-GB" noProof="0" smtClean="0"/>
              <a:t>26/10/2021</a:t>
            </a:fld>
            <a:endParaRPr lang="en-GB" noProof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6D22F896-40B5-4ADD-8801-0D06FADFA095}" type="slidenum">
              <a:rPr lang="en-GB" noProof="0" smtClean="0"/>
              <a:t>‹#›</a:t>
            </a:fld>
            <a:endParaRPr lang="en-GB" noProof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042400" y="609599"/>
            <a:ext cx="2005011" cy="5181601"/>
          </a:xfrm>
        </p:spPr>
        <p:txBody>
          <a:bodyPr vert="eaVert" rtlCol="0"/>
          <a:lstStyle/>
          <a:p>
            <a:pPr rtl="0"/>
            <a:r>
              <a:rPr lang="en-GB" noProof="0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41410" y="609599"/>
            <a:ext cx="7748590" cy="5181601"/>
          </a:xfrm>
        </p:spPr>
        <p:txBody>
          <a:bodyPr vert="eaVert" rtlCol="0"/>
          <a:lstStyle/>
          <a:p>
            <a:pPr lvl="0" rtl="0"/>
            <a:r>
              <a:rPr lang="en-GB" noProof="0"/>
              <a:t>Click to edit Master text styles</a:t>
            </a:r>
          </a:p>
          <a:p>
            <a:pPr lvl="1" rtl="0"/>
            <a:r>
              <a:rPr lang="en-GB" noProof="0"/>
              <a:t>Second level</a:t>
            </a:r>
          </a:p>
          <a:p>
            <a:pPr lvl="2" rtl="0"/>
            <a:r>
              <a:rPr lang="en-GB" noProof="0"/>
              <a:t>Third level</a:t>
            </a:r>
          </a:p>
          <a:p>
            <a:pPr lvl="3" rtl="0"/>
            <a:r>
              <a:rPr lang="en-GB" noProof="0"/>
              <a:t>Fourth level</a:t>
            </a:r>
          </a:p>
          <a:p>
            <a:pPr lvl="4" rtl="0"/>
            <a:r>
              <a:rPr lang="en-GB" noProof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9147C008-C388-4CCE-8316-F1EAEF6206CE}" type="datetime1">
              <a:rPr lang="en-GB" noProof="0" smtClean="0"/>
              <a:t>26/10/2021</a:t>
            </a:fld>
            <a:endParaRPr lang="en-GB" noProof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endParaRPr lang="en-GB" noProof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6D22F896-40B5-4ADD-8801-0D06FADFA095}" type="slidenum">
              <a:rPr lang="en-GB" noProof="0" smtClean="0"/>
              <a:t>‹#›</a:t>
            </a:fld>
            <a:endParaRPr lang="en-GB" noProof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19">
            <a:alphaModFix am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grpSp>
        <p:nvGrpSpPr>
          <p:cNvPr id="8" name="Group 7"/>
          <p:cNvGrpSpPr/>
          <p:nvPr/>
        </p:nvGrpSpPr>
        <p:grpSpPr>
          <a:xfrm>
            <a:off x="-14288" y="0"/>
            <a:ext cx="12053888" cy="6858001"/>
            <a:chOff x="-14288" y="0"/>
            <a:chExt cx="12053888" cy="6858001"/>
          </a:xfrm>
        </p:grpSpPr>
        <p:grpSp>
          <p:nvGrpSpPr>
            <p:cNvPr id="9" name="Group 8"/>
            <p:cNvGrpSpPr/>
            <p:nvPr/>
          </p:nvGrpSpPr>
          <p:grpSpPr>
            <a:xfrm>
              <a:off x="-14288" y="0"/>
              <a:ext cx="1220788" cy="6858001"/>
              <a:chOff x="-14288" y="0"/>
              <a:chExt cx="1220788" cy="6858001"/>
            </a:xfrm>
            <a:gradFill flip="none" rotWithShape="1">
              <a:gsLst>
                <a:gs pos="0">
                  <a:schemeClr val="tx2"/>
                </a:gs>
                <a:gs pos="100000">
                  <a:schemeClr val="bg2">
                    <a:lumMod val="60000"/>
                    <a:lumOff val="40000"/>
                  </a:schemeClr>
                </a:gs>
              </a:gsLst>
              <a:lin ang="5400000" scaled="0"/>
              <a:tileRect/>
            </a:gradFill>
          </p:grpSpPr>
          <p:sp>
            <p:nvSpPr>
              <p:cNvPr id="21" name="Rectangle 5"/>
              <p:cNvSpPr>
                <a:spLocks noChangeArrowheads="1"/>
              </p:cNvSpPr>
              <p:nvPr/>
            </p:nvSpPr>
            <p:spPr bwMode="auto">
              <a:xfrm>
                <a:off x="114300" y="4763"/>
                <a:ext cx="23813" cy="21812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  <p:sp>
            <p:nvSpPr>
              <p:cNvPr id="22" name="Freeform 6"/>
              <p:cNvSpPr>
                <a:spLocks noEditPoints="1"/>
              </p:cNvSpPr>
              <p:nvPr/>
            </p:nvSpPr>
            <p:spPr bwMode="auto">
              <a:xfrm>
                <a:off x="33337" y="217646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11"/>
                      <a:pt x="28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3" name="Freeform 7"/>
              <p:cNvSpPr>
                <a:spLocks noEditPoints="1"/>
              </p:cNvSpPr>
              <p:nvPr/>
            </p:nvSpPr>
            <p:spPr bwMode="auto">
              <a:xfrm>
                <a:off x="28575" y="4021138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4" name="Freeform 8"/>
              <p:cNvSpPr/>
              <p:nvPr/>
            </p:nvSpPr>
            <p:spPr bwMode="auto">
              <a:xfrm>
                <a:off x="200025" y="4763"/>
                <a:ext cx="369888" cy="1811338"/>
              </a:xfrm>
              <a:custGeom>
                <a:avLst/>
                <a:gdLst/>
                <a:ahLst/>
                <a:cxnLst/>
                <a:rect l="0" t="0" r="r" b="b"/>
                <a:pathLst>
                  <a:path w="233" h="1141">
                    <a:moveTo>
                      <a:pt x="218" y="1141"/>
                    </a:moveTo>
                    <a:lnTo>
                      <a:pt x="0" y="626"/>
                    </a:lnTo>
                    <a:lnTo>
                      <a:pt x="0" y="0"/>
                    </a:lnTo>
                    <a:lnTo>
                      <a:pt x="15" y="0"/>
                    </a:lnTo>
                    <a:lnTo>
                      <a:pt x="15" y="623"/>
                    </a:lnTo>
                    <a:lnTo>
                      <a:pt x="233" y="1135"/>
                    </a:lnTo>
                    <a:lnTo>
                      <a:pt x="218" y="114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5" name="Freeform 9"/>
              <p:cNvSpPr>
                <a:spLocks noEditPoints="1"/>
              </p:cNvSpPr>
              <p:nvPr/>
            </p:nvSpPr>
            <p:spPr bwMode="auto">
              <a:xfrm>
                <a:off x="503237" y="1801813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3" y="0"/>
                      <a:pt x="40" y="6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9"/>
                      <a:pt x="31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6" name="Freeform 10"/>
              <p:cNvSpPr/>
              <p:nvPr/>
            </p:nvSpPr>
            <p:spPr bwMode="auto">
              <a:xfrm>
                <a:off x="285750" y="4763"/>
                <a:ext cx="369888" cy="1430338"/>
              </a:xfrm>
              <a:custGeom>
                <a:avLst/>
                <a:gdLst/>
                <a:ahLst/>
                <a:cxnLst/>
                <a:rect l="0" t="0" r="r" b="b"/>
                <a:pathLst>
                  <a:path w="233" h="901">
                    <a:moveTo>
                      <a:pt x="221" y="901"/>
                    </a:moveTo>
                    <a:lnTo>
                      <a:pt x="0" y="383"/>
                    </a:lnTo>
                    <a:lnTo>
                      <a:pt x="0" y="0"/>
                    </a:lnTo>
                    <a:lnTo>
                      <a:pt x="18" y="0"/>
                    </a:lnTo>
                    <a:lnTo>
                      <a:pt x="18" y="380"/>
                    </a:lnTo>
                    <a:lnTo>
                      <a:pt x="233" y="895"/>
                    </a:lnTo>
                    <a:lnTo>
                      <a:pt x="221" y="901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7" name="Freeform 11"/>
              <p:cNvSpPr/>
              <p:nvPr/>
            </p:nvSpPr>
            <p:spPr bwMode="auto">
              <a:xfrm>
                <a:off x="546100" y="0"/>
                <a:ext cx="152400" cy="912813"/>
              </a:xfrm>
              <a:custGeom>
                <a:avLst/>
                <a:gdLst/>
                <a:ahLst/>
                <a:cxnLst/>
                <a:rect l="0" t="0" r="r" b="b"/>
                <a:pathLst>
                  <a:path w="96" h="575">
                    <a:moveTo>
                      <a:pt x="96" y="575"/>
                    </a:moveTo>
                    <a:lnTo>
                      <a:pt x="78" y="575"/>
                    </a:lnTo>
                    <a:lnTo>
                      <a:pt x="78" y="192"/>
                    </a:lnTo>
                    <a:lnTo>
                      <a:pt x="0" y="6"/>
                    </a:lnTo>
                    <a:lnTo>
                      <a:pt x="15" y="0"/>
                    </a:lnTo>
                    <a:lnTo>
                      <a:pt x="96" y="189"/>
                    </a:lnTo>
                    <a:lnTo>
                      <a:pt x="96" y="5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8" name="Freeform 12"/>
              <p:cNvSpPr>
                <a:spLocks noEditPoints="1"/>
              </p:cNvSpPr>
              <p:nvPr/>
            </p:nvSpPr>
            <p:spPr bwMode="auto">
              <a:xfrm>
                <a:off x="588962" y="14208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3" y="0"/>
                      <a:pt x="40" y="7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9"/>
                      <a:pt x="31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9" name="Freeform 13"/>
              <p:cNvSpPr>
                <a:spLocks noEditPoints="1"/>
              </p:cNvSpPr>
              <p:nvPr/>
            </p:nvSpPr>
            <p:spPr bwMode="auto">
              <a:xfrm>
                <a:off x="588962" y="903288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0" name="Freeform 14"/>
              <p:cNvSpPr/>
              <p:nvPr/>
            </p:nvSpPr>
            <p:spPr bwMode="auto">
              <a:xfrm>
                <a:off x="641350" y="0"/>
                <a:ext cx="422275" cy="527050"/>
              </a:xfrm>
              <a:custGeom>
                <a:avLst/>
                <a:gdLst/>
                <a:ahLst/>
                <a:cxnLst/>
                <a:rect l="0" t="0" r="r" b="b"/>
                <a:pathLst>
                  <a:path w="266" h="332">
                    <a:moveTo>
                      <a:pt x="257" y="332"/>
                    </a:moveTo>
                    <a:lnTo>
                      <a:pt x="48" y="123"/>
                    </a:lnTo>
                    <a:lnTo>
                      <a:pt x="0" y="6"/>
                    </a:lnTo>
                    <a:lnTo>
                      <a:pt x="15" y="0"/>
                    </a:lnTo>
                    <a:lnTo>
                      <a:pt x="63" y="114"/>
                    </a:lnTo>
                    <a:lnTo>
                      <a:pt x="266" y="320"/>
                    </a:lnTo>
                    <a:lnTo>
                      <a:pt x="257" y="33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1" name="Freeform 15"/>
              <p:cNvSpPr>
                <a:spLocks noEditPoints="1"/>
              </p:cNvSpPr>
              <p:nvPr/>
            </p:nvSpPr>
            <p:spPr bwMode="auto">
              <a:xfrm>
                <a:off x="1020762" y="488950"/>
                <a:ext cx="161925" cy="147638"/>
              </a:xfrm>
              <a:custGeom>
                <a:avLst/>
                <a:gdLst/>
                <a:ahLst/>
                <a:cxnLst/>
                <a:rect l="0" t="0" r="r" b="b"/>
                <a:pathLst>
                  <a:path w="34" h="31">
                    <a:moveTo>
                      <a:pt x="17" y="31"/>
                    </a:moveTo>
                    <a:cubicBezTo>
                      <a:pt x="13" y="31"/>
                      <a:pt x="9" y="30"/>
                      <a:pt x="6" y="27"/>
                    </a:cubicBezTo>
                    <a:cubicBezTo>
                      <a:pt x="0" y="20"/>
                      <a:pt x="0" y="10"/>
                      <a:pt x="6" y="4"/>
                    </a:cubicBezTo>
                    <a:cubicBezTo>
                      <a:pt x="9" y="1"/>
                      <a:pt x="13" y="0"/>
                      <a:pt x="17" y="0"/>
                    </a:cubicBezTo>
                    <a:cubicBezTo>
                      <a:pt x="21" y="0"/>
                      <a:pt x="25" y="1"/>
                      <a:pt x="28" y="4"/>
                    </a:cubicBezTo>
                    <a:cubicBezTo>
                      <a:pt x="34" y="10"/>
                      <a:pt x="34" y="20"/>
                      <a:pt x="28" y="27"/>
                    </a:cubicBezTo>
                    <a:cubicBezTo>
                      <a:pt x="25" y="30"/>
                      <a:pt x="21" y="31"/>
                      <a:pt x="17" y="31"/>
                    </a:cubicBezTo>
                    <a:close/>
                    <a:moveTo>
                      <a:pt x="17" y="4"/>
                    </a:moveTo>
                    <a:cubicBezTo>
                      <a:pt x="14" y="4"/>
                      <a:pt x="11" y="5"/>
                      <a:pt x="9" y="7"/>
                    </a:cubicBezTo>
                    <a:cubicBezTo>
                      <a:pt x="4" y="12"/>
                      <a:pt x="4" y="19"/>
                      <a:pt x="9" y="24"/>
                    </a:cubicBezTo>
                    <a:cubicBezTo>
                      <a:pt x="11" y="26"/>
                      <a:pt x="14" y="27"/>
                      <a:pt x="17" y="27"/>
                    </a:cubicBezTo>
                    <a:cubicBezTo>
                      <a:pt x="20" y="27"/>
                      <a:pt x="23" y="26"/>
                      <a:pt x="25" y="24"/>
                    </a:cubicBezTo>
                    <a:cubicBezTo>
                      <a:pt x="30" y="19"/>
                      <a:pt x="30" y="12"/>
                      <a:pt x="25" y="7"/>
                    </a:cubicBezTo>
                    <a:cubicBezTo>
                      <a:pt x="23" y="5"/>
                      <a:pt x="20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2" name="Line 16"/>
              <p:cNvSpPr>
                <a:spLocks noChangeShapeType="1"/>
              </p:cNvSpPr>
              <p:nvPr/>
            </p:nvSpPr>
            <p:spPr bwMode="auto">
              <a:xfrm>
                <a:off x="-4763" y="9525"/>
                <a:ext cx="0" cy="0"/>
              </a:xfrm>
              <a:prstGeom prst="line">
                <a:avLst/>
              </a:prstGeom>
              <a:grpFill/>
              <a:ln w="15" cap="flat">
                <a:solidFill>
                  <a:srgbClr val="FFFFFF"/>
                </a:solidFill>
                <a:prstDash val="solid"/>
                <a:miter lim="800000"/>
                <a:headEnd/>
                <a:tailEnd/>
              </a:ln>
            </p:spPr>
          </p:sp>
          <p:sp>
            <p:nvSpPr>
              <p:cNvPr id="33" name="Freeform 17"/>
              <p:cNvSpPr/>
              <p:nvPr/>
            </p:nvSpPr>
            <p:spPr bwMode="auto">
              <a:xfrm>
                <a:off x="9525" y="1801813"/>
                <a:ext cx="123825" cy="127000"/>
              </a:xfrm>
              <a:custGeom>
                <a:avLst/>
                <a:gdLst/>
                <a:ahLst/>
                <a:cxnLst/>
                <a:rect l="0" t="0" r="r" b="b"/>
                <a:pathLst>
                  <a:path w="78" h="80">
                    <a:moveTo>
                      <a:pt x="6" y="80"/>
                    </a:moveTo>
                    <a:lnTo>
                      <a:pt x="0" y="71"/>
                    </a:lnTo>
                    <a:lnTo>
                      <a:pt x="69" y="0"/>
                    </a:lnTo>
                    <a:lnTo>
                      <a:pt x="78" y="9"/>
                    </a:lnTo>
                    <a:lnTo>
                      <a:pt x="6" y="8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4" name="Freeform 18"/>
              <p:cNvSpPr/>
              <p:nvPr/>
            </p:nvSpPr>
            <p:spPr bwMode="auto">
              <a:xfrm>
                <a:off x="-9525" y="3549650"/>
                <a:ext cx="147638" cy="481013"/>
              </a:xfrm>
              <a:custGeom>
                <a:avLst/>
                <a:gdLst/>
                <a:ahLst/>
                <a:cxnLst/>
                <a:rect l="0" t="0" r="r" b="b"/>
                <a:pathLst>
                  <a:path w="93" h="303">
                    <a:moveTo>
                      <a:pt x="93" y="303"/>
                    </a:moveTo>
                    <a:lnTo>
                      <a:pt x="78" y="303"/>
                    </a:lnTo>
                    <a:lnTo>
                      <a:pt x="78" y="78"/>
                    </a:lnTo>
                    <a:lnTo>
                      <a:pt x="0" y="12"/>
                    </a:lnTo>
                    <a:lnTo>
                      <a:pt x="12" y="0"/>
                    </a:lnTo>
                    <a:lnTo>
                      <a:pt x="93" y="69"/>
                    </a:lnTo>
                    <a:lnTo>
                      <a:pt x="93" y="30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5" name="Freeform 19"/>
              <p:cNvSpPr/>
              <p:nvPr/>
            </p:nvSpPr>
            <p:spPr bwMode="auto">
              <a:xfrm>
                <a:off x="128587" y="1382713"/>
                <a:ext cx="142875" cy="476250"/>
              </a:xfrm>
              <a:custGeom>
                <a:avLst/>
                <a:gdLst/>
                <a:ahLst/>
                <a:cxnLst/>
                <a:rect l="0" t="0" r="r" b="b"/>
                <a:pathLst>
                  <a:path w="90" h="300">
                    <a:moveTo>
                      <a:pt x="90" y="300"/>
                    </a:moveTo>
                    <a:lnTo>
                      <a:pt x="78" y="300"/>
                    </a:lnTo>
                    <a:lnTo>
                      <a:pt x="78" y="84"/>
                    </a:lnTo>
                    <a:lnTo>
                      <a:pt x="0" y="9"/>
                    </a:lnTo>
                    <a:lnTo>
                      <a:pt x="9" y="0"/>
                    </a:lnTo>
                    <a:lnTo>
                      <a:pt x="90" y="81"/>
                    </a:lnTo>
                    <a:lnTo>
                      <a:pt x="90" y="30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6" name="Freeform 20"/>
              <p:cNvSpPr>
                <a:spLocks noEditPoints="1"/>
              </p:cNvSpPr>
              <p:nvPr/>
            </p:nvSpPr>
            <p:spPr bwMode="auto">
              <a:xfrm>
                <a:off x="204787" y="1849438"/>
                <a:ext cx="114300" cy="107950"/>
              </a:xfrm>
              <a:custGeom>
                <a:avLst/>
                <a:gdLst/>
                <a:ahLst/>
                <a:cxnLst/>
                <a:rect l="0" t="0" r="r" b="b"/>
                <a:pathLst>
                  <a:path w="24" h="23">
                    <a:moveTo>
                      <a:pt x="12" y="23"/>
                    </a:moveTo>
                    <a:cubicBezTo>
                      <a:pt x="6" y="23"/>
                      <a:pt x="0" y="18"/>
                      <a:pt x="0" y="12"/>
                    </a:cubicBezTo>
                    <a:cubicBezTo>
                      <a:pt x="0" y="5"/>
                      <a:pt x="6" y="0"/>
                      <a:pt x="12" y="0"/>
                    </a:cubicBezTo>
                    <a:cubicBezTo>
                      <a:pt x="18" y="0"/>
                      <a:pt x="24" y="5"/>
                      <a:pt x="24" y="12"/>
                    </a:cubicBezTo>
                    <a:cubicBezTo>
                      <a:pt x="24" y="18"/>
                      <a:pt x="18" y="23"/>
                      <a:pt x="12" y="23"/>
                    </a:cubicBezTo>
                    <a:close/>
                    <a:moveTo>
                      <a:pt x="12" y="4"/>
                    </a:moveTo>
                    <a:cubicBezTo>
                      <a:pt x="8" y="4"/>
                      <a:pt x="4" y="8"/>
                      <a:pt x="4" y="12"/>
                    </a:cubicBezTo>
                    <a:cubicBezTo>
                      <a:pt x="4" y="16"/>
                      <a:pt x="8" y="19"/>
                      <a:pt x="12" y="19"/>
                    </a:cubicBezTo>
                    <a:cubicBezTo>
                      <a:pt x="16" y="19"/>
                      <a:pt x="20" y="16"/>
                      <a:pt x="20" y="12"/>
                    </a:cubicBezTo>
                    <a:cubicBezTo>
                      <a:pt x="20" y="8"/>
                      <a:pt x="16" y="4"/>
                      <a:pt x="12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7" name="Rectangle 21"/>
              <p:cNvSpPr>
                <a:spLocks noChangeArrowheads="1"/>
              </p:cNvSpPr>
              <p:nvPr/>
            </p:nvSpPr>
            <p:spPr bwMode="auto">
              <a:xfrm>
                <a:off x="133350" y="4662488"/>
                <a:ext cx="23813" cy="2181225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  <p:sp>
            <p:nvSpPr>
              <p:cNvPr id="38" name="Freeform 22"/>
              <p:cNvSpPr/>
              <p:nvPr/>
            </p:nvSpPr>
            <p:spPr bwMode="auto">
              <a:xfrm>
                <a:off x="223837" y="5041900"/>
                <a:ext cx="369888" cy="1801813"/>
              </a:xfrm>
              <a:custGeom>
                <a:avLst/>
                <a:gdLst/>
                <a:ahLst/>
                <a:cxnLst/>
                <a:rect l="0" t="0" r="r" b="b"/>
                <a:pathLst>
                  <a:path w="233" h="1135">
                    <a:moveTo>
                      <a:pt x="15" y="1135"/>
                    </a:moveTo>
                    <a:lnTo>
                      <a:pt x="0" y="1135"/>
                    </a:lnTo>
                    <a:lnTo>
                      <a:pt x="0" y="515"/>
                    </a:lnTo>
                    <a:lnTo>
                      <a:pt x="0" y="512"/>
                    </a:lnTo>
                    <a:lnTo>
                      <a:pt x="218" y="0"/>
                    </a:lnTo>
                    <a:lnTo>
                      <a:pt x="233" y="6"/>
                    </a:lnTo>
                    <a:lnTo>
                      <a:pt x="15" y="518"/>
                    </a:lnTo>
                    <a:lnTo>
                      <a:pt x="15" y="113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39" name="Freeform 23"/>
              <p:cNvSpPr>
                <a:spLocks noEditPoints="1"/>
              </p:cNvSpPr>
              <p:nvPr/>
            </p:nvSpPr>
            <p:spPr bwMode="auto">
              <a:xfrm>
                <a:off x="52387" y="44815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8" y="36"/>
                      <a:pt x="36" y="29"/>
                      <a:pt x="36" y="20"/>
                    </a:cubicBezTo>
                    <a:cubicBezTo>
                      <a:pt x="36" y="11"/>
                      <a:pt x="28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0" name="Freeform 24"/>
              <p:cNvSpPr/>
              <p:nvPr/>
            </p:nvSpPr>
            <p:spPr bwMode="auto">
              <a:xfrm>
                <a:off x="-14288" y="5627688"/>
                <a:ext cx="85725" cy="1216025"/>
              </a:xfrm>
              <a:custGeom>
                <a:avLst/>
                <a:gdLst/>
                <a:ahLst/>
                <a:cxnLst/>
                <a:rect l="0" t="0" r="r" b="b"/>
                <a:pathLst>
                  <a:path w="54" h="766">
                    <a:moveTo>
                      <a:pt x="54" y="766"/>
                    </a:moveTo>
                    <a:lnTo>
                      <a:pt x="36" y="766"/>
                    </a:lnTo>
                    <a:lnTo>
                      <a:pt x="36" y="149"/>
                    </a:lnTo>
                    <a:lnTo>
                      <a:pt x="0" y="3"/>
                    </a:lnTo>
                    <a:lnTo>
                      <a:pt x="18" y="0"/>
                    </a:lnTo>
                    <a:lnTo>
                      <a:pt x="54" y="146"/>
                    </a:lnTo>
                    <a:lnTo>
                      <a:pt x="54" y="76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1" name="Freeform 25"/>
              <p:cNvSpPr>
                <a:spLocks noEditPoints="1"/>
              </p:cNvSpPr>
              <p:nvPr/>
            </p:nvSpPr>
            <p:spPr bwMode="auto">
              <a:xfrm>
                <a:off x="527050" y="4867275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2" name="Freeform 26"/>
              <p:cNvSpPr/>
              <p:nvPr/>
            </p:nvSpPr>
            <p:spPr bwMode="auto">
              <a:xfrm>
                <a:off x="309562" y="5422900"/>
                <a:ext cx="374650" cy="1425575"/>
              </a:xfrm>
              <a:custGeom>
                <a:avLst/>
                <a:gdLst/>
                <a:ahLst/>
                <a:cxnLst/>
                <a:rect l="0" t="0" r="r" b="b"/>
                <a:pathLst>
                  <a:path w="236" h="898">
                    <a:moveTo>
                      <a:pt x="18" y="898"/>
                    </a:moveTo>
                    <a:lnTo>
                      <a:pt x="0" y="898"/>
                    </a:lnTo>
                    <a:lnTo>
                      <a:pt x="0" y="515"/>
                    </a:lnTo>
                    <a:lnTo>
                      <a:pt x="3" y="512"/>
                    </a:lnTo>
                    <a:lnTo>
                      <a:pt x="221" y="0"/>
                    </a:lnTo>
                    <a:lnTo>
                      <a:pt x="236" y="6"/>
                    </a:lnTo>
                    <a:lnTo>
                      <a:pt x="18" y="518"/>
                    </a:lnTo>
                    <a:lnTo>
                      <a:pt x="18" y="89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3" name="Freeform 27"/>
              <p:cNvSpPr/>
              <p:nvPr/>
            </p:nvSpPr>
            <p:spPr bwMode="auto">
              <a:xfrm>
                <a:off x="569912" y="5945188"/>
                <a:ext cx="152400" cy="912813"/>
              </a:xfrm>
              <a:custGeom>
                <a:avLst/>
                <a:gdLst/>
                <a:ahLst/>
                <a:cxnLst/>
                <a:rect l="0" t="0" r="r" b="b"/>
                <a:pathLst>
                  <a:path w="96" h="575">
                    <a:moveTo>
                      <a:pt x="15" y="575"/>
                    </a:moveTo>
                    <a:lnTo>
                      <a:pt x="0" y="569"/>
                    </a:lnTo>
                    <a:lnTo>
                      <a:pt x="81" y="383"/>
                    </a:lnTo>
                    <a:lnTo>
                      <a:pt x="81" y="0"/>
                    </a:lnTo>
                    <a:lnTo>
                      <a:pt x="96" y="0"/>
                    </a:lnTo>
                    <a:lnTo>
                      <a:pt x="96" y="386"/>
                    </a:lnTo>
                    <a:lnTo>
                      <a:pt x="15" y="57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4" name="Freeform 28"/>
              <p:cNvSpPr>
                <a:spLocks noEditPoints="1"/>
              </p:cNvSpPr>
              <p:nvPr/>
            </p:nvSpPr>
            <p:spPr bwMode="auto">
              <a:xfrm>
                <a:off x="612775" y="5246688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5" name="Freeform 29"/>
              <p:cNvSpPr>
                <a:spLocks noEditPoints="1"/>
              </p:cNvSpPr>
              <p:nvPr/>
            </p:nvSpPr>
            <p:spPr bwMode="auto">
              <a:xfrm>
                <a:off x="612775" y="5764213"/>
                <a:ext cx="190500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6" name="Freeform 30"/>
              <p:cNvSpPr/>
              <p:nvPr/>
            </p:nvSpPr>
            <p:spPr bwMode="auto">
              <a:xfrm>
                <a:off x="669925" y="6330950"/>
                <a:ext cx="417513" cy="517525"/>
              </a:xfrm>
              <a:custGeom>
                <a:avLst/>
                <a:gdLst/>
                <a:ahLst/>
                <a:cxnLst/>
                <a:rect l="0" t="0" r="r" b="b"/>
                <a:pathLst>
                  <a:path w="263" h="326">
                    <a:moveTo>
                      <a:pt x="15" y="326"/>
                    </a:moveTo>
                    <a:lnTo>
                      <a:pt x="0" y="320"/>
                    </a:lnTo>
                    <a:lnTo>
                      <a:pt x="45" y="206"/>
                    </a:lnTo>
                    <a:lnTo>
                      <a:pt x="48" y="206"/>
                    </a:lnTo>
                    <a:lnTo>
                      <a:pt x="254" y="0"/>
                    </a:lnTo>
                    <a:lnTo>
                      <a:pt x="263" y="12"/>
                    </a:lnTo>
                    <a:lnTo>
                      <a:pt x="60" y="215"/>
                    </a:lnTo>
                    <a:lnTo>
                      <a:pt x="15" y="32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47" name="Freeform 31"/>
              <p:cNvSpPr>
                <a:spLocks noEditPoints="1"/>
              </p:cNvSpPr>
              <p:nvPr/>
            </p:nvSpPr>
            <p:spPr bwMode="auto">
              <a:xfrm>
                <a:off x="1049337" y="6221413"/>
                <a:ext cx="157163" cy="147638"/>
              </a:xfrm>
              <a:custGeom>
                <a:avLst/>
                <a:gdLst/>
                <a:ahLst/>
                <a:cxnLst/>
                <a:rect l="0" t="0" r="r" b="b"/>
                <a:pathLst>
                  <a:path w="33" h="31">
                    <a:moveTo>
                      <a:pt x="16" y="31"/>
                    </a:moveTo>
                    <a:cubicBezTo>
                      <a:pt x="12" y="31"/>
                      <a:pt x="8" y="29"/>
                      <a:pt x="5" y="26"/>
                    </a:cubicBezTo>
                    <a:cubicBezTo>
                      <a:pt x="2" y="24"/>
                      <a:pt x="0" y="20"/>
                      <a:pt x="0" y="15"/>
                    </a:cubicBezTo>
                    <a:cubicBezTo>
                      <a:pt x="0" y="11"/>
                      <a:pt x="2" y="7"/>
                      <a:pt x="5" y="4"/>
                    </a:cubicBezTo>
                    <a:cubicBezTo>
                      <a:pt x="8" y="1"/>
                      <a:pt x="12" y="0"/>
                      <a:pt x="16" y="0"/>
                    </a:cubicBezTo>
                    <a:cubicBezTo>
                      <a:pt x="20" y="0"/>
                      <a:pt x="24" y="1"/>
                      <a:pt x="27" y="4"/>
                    </a:cubicBezTo>
                    <a:cubicBezTo>
                      <a:pt x="33" y="10"/>
                      <a:pt x="33" y="20"/>
                      <a:pt x="27" y="26"/>
                    </a:cubicBezTo>
                    <a:cubicBezTo>
                      <a:pt x="24" y="29"/>
                      <a:pt x="20" y="31"/>
                      <a:pt x="16" y="31"/>
                    </a:cubicBezTo>
                    <a:close/>
                    <a:moveTo>
                      <a:pt x="16" y="4"/>
                    </a:moveTo>
                    <a:cubicBezTo>
                      <a:pt x="13" y="4"/>
                      <a:pt x="10" y="5"/>
                      <a:pt x="8" y="7"/>
                    </a:cubicBezTo>
                    <a:cubicBezTo>
                      <a:pt x="6" y="9"/>
                      <a:pt x="4" y="12"/>
                      <a:pt x="4" y="15"/>
                    </a:cubicBezTo>
                    <a:cubicBezTo>
                      <a:pt x="4" y="19"/>
                      <a:pt x="6" y="21"/>
                      <a:pt x="8" y="24"/>
                    </a:cubicBezTo>
                    <a:cubicBezTo>
                      <a:pt x="10" y="26"/>
                      <a:pt x="13" y="27"/>
                      <a:pt x="16" y="27"/>
                    </a:cubicBezTo>
                    <a:cubicBezTo>
                      <a:pt x="19" y="27"/>
                      <a:pt x="22" y="26"/>
                      <a:pt x="24" y="24"/>
                    </a:cubicBezTo>
                    <a:cubicBezTo>
                      <a:pt x="29" y="19"/>
                      <a:pt x="29" y="12"/>
                      <a:pt x="24" y="7"/>
                    </a:cubicBezTo>
                    <a:cubicBezTo>
                      <a:pt x="22" y="5"/>
                      <a:pt x="19" y="4"/>
                      <a:pt x="16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</p:grpSp>
        <p:grpSp>
          <p:nvGrpSpPr>
            <p:cNvPr id="10" name="Group 9"/>
            <p:cNvGrpSpPr/>
            <p:nvPr/>
          </p:nvGrpSpPr>
          <p:grpSpPr>
            <a:xfrm>
              <a:off x="11364912" y="0"/>
              <a:ext cx="674688" cy="6848476"/>
              <a:chOff x="11364912" y="0"/>
              <a:chExt cx="674688" cy="6848476"/>
            </a:xfrm>
            <a:gradFill flip="none" rotWithShape="1">
              <a:gsLst>
                <a:gs pos="0">
                  <a:schemeClr val="tx2">
                    <a:alpha val="80000"/>
                  </a:schemeClr>
                </a:gs>
                <a:gs pos="100000">
                  <a:schemeClr val="bg2">
                    <a:lumMod val="60000"/>
                    <a:lumOff val="40000"/>
                    <a:alpha val="60000"/>
                  </a:schemeClr>
                </a:gs>
              </a:gsLst>
              <a:lin ang="5400000" scaled="0"/>
              <a:tileRect/>
            </a:gradFill>
          </p:grpSpPr>
          <p:sp>
            <p:nvSpPr>
              <p:cNvPr id="11" name="Freeform 32"/>
              <p:cNvSpPr/>
              <p:nvPr/>
            </p:nvSpPr>
            <p:spPr bwMode="auto">
              <a:xfrm>
                <a:off x="11483975" y="0"/>
                <a:ext cx="417513" cy="512763"/>
              </a:xfrm>
              <a:custGeom>
                <a:avLst/>
                <a:gdLst/>
                <a:ahLst/>
                <a:cxnLst/>
                <a:rect l="0" t="0" r="r" b="b"/>
                <a:pathLst>
                  <a:path w="263" h="323">
                    <a:moveTo>
                      <a:pt x="12" y="323"/>
                    </a:moveTo>
                    <a:lnTo>
                      <a:pt x="0" y="314"/>
                    </a:lnTo>
                    <a:lnTo>
                      <a:pt x="203" y="108"/>
                    </a:lnTo>
                    <a:lnTo>
                      <a:pt x="248" y="0"/>
                    </a:lnTo>
                    <a:lnTo>
                      <a:pt x="263" y="6"/>
                    </a:lnTo>
                    <a:lnTo>
                      <a:pt x="218" y="117"/>
                    </a:lnTo>
                    <a:lnTo>
                      <a:pt x="218" y="117"/>
                    </a:lnTo>
                    <a:lnTo>
                      <a:pt x="12" y="32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2" name="Freeform 33"/>
              <p:cNvSpPr>
                <a:spLocks noEditPoints="1"/>
              </p:cNvSpPr>
              <p:nvPr/>
            </p:nvSpPr>
            <p:spPr bwMode="auto">
              <a:xfrm>
                <a:off x="11364912" y="474663"/>
                <a:ext cx="157163" cy="152400"/>
              </a:xfrm>
              <a:custGeom>
                <a:avLst/>
                <a:gdLst/>
                <a:ahLst/>
                <a:cxnLst/>
                <a:rect l="0" t="0" r="r" b="b"/>
                <a:pathLst>
                  <a:path w="33" h="32">
                    <a:moveTo>
                      <a:pt x="17" y="32"/>
                    </a:moveTo>
                    <a:cubicBezTo>
                      <a:pt x="13" y="32"/>
                      <a:pt x="9" y="30"/>
                      <a:pt x="6" y="27"/>
                    </a:cubicBezTo>
                    <a:cubicBezTo>
                      <a:pt x="0" y="21"/>
                      <a:pt x="0" y="11"/>
                      <a:pt x="6" y="5"/>
                    </a:cubicBezTo>
                    <a:cubicBezTo>
                      <a:pt x="9" y="2"/>
                      <a:pt x="13" y="0"/>
                      <a:pt x="17" y="0"/>
                    </a:cubicBezTo>
                    <a:cubicBezTo>
                      <a:pt x="21" y="0"/>
                      <a:pt x="25" y="2"/>
                      <a:pt x="28" y="5"/>
                    </a:cubicBezTo>
                    <a:cubicBezTo>
                      <a:pt x="31" y="8"/>
                      <a:pt x="33" y="12"/>
                      <a:pt x="33" y="16"/>
                    </a:cubicBezTo>
                    <a:cubicBezTo>
                      <a:pt x="33" y="20"/>
                      <a:pt x="31" y="24"/>
                      <a:pt x="28" y="27"/>
                    </a:cubicBezTo>
                    <a:cubicBezTo>
                      <a:pt x="25" y="30"/>
                      <a:pt x="21" y="32"/>
                      <a:pt x="17" y="32"/>
                    </a:cubicBezTo>
                    <a:close/>
                    <a:moveTo>
                      <a:pt x="17" y="4"/>
                    </a:moveTo>
                    <a:cubicBezTo>
                      <a:pt x="14" y="4"/>
                      <a:pt x="11" y="6"/>
                      <a:pt x="9" y="8"/>
                    </a:cubicBezTo>
                    <a:cubicBezTo>
                      <a:pt x="4" y="12"/>
                      <a:pt x="4" y="20"/>
                      <a:pt x="9" y="24"/>
                    </a:cubicBezTo>
                    <a:cubicBezTo>
                      <a:pt x="11" y="27"/>
                      <a:pt x="14" y="28"/>
                      <a:pt x="17" y="28"/>
                    </a:cubicBezTo>
                    <a:cubicBezTo>
                      <a:pt x="20" y="28"/>
                      <a:pt x="23" y="27"/>
                      <a:pt x="26" y="24"/>
                    </a:cubicBezTo>
                    <a:cubicBezTo>
                      <a:pt x="30" y="20"/>
                      <a:pt x="30" y="12"/>
                      <a:pt x="26" y="8"/>
                    </a:cubicBezTo>
                    <a:cubicBezTo>
                      <a:pt x="23" y="6"/>
                      <a:pt x="20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3" name="Freeform 34"/>
              <p:cNvSpPr>
                <a:spLocks noEditPoints="1"/>
              </p:cNvSpPr>
              <p:nvPr/>
            </p:nvSpPr>
            <p:spPr bwMode="auto">
              <a:xfrm>
                <a:off x="11631612" y="1539875"/>
                <a:ext cx="188913" cy="190500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4" name="Freeform 35"/>
              <p:cNvSpPr/>
              <p:nvPr/>
            </p:nvSpPr>
            <p:spPr bwMode="auto">
              <a:xfrm>
                <a:off x="11531600" y="5694363"/>
                <a:ext cx="298450" cy="1154113"/>
              </a:xfrm>
              <a:custGeom>
                <a:avLst/>
                <a:gdLst/>
                <a:ahLst/>
                <a:cxnLst/>
                <a:rect l="0" t="0" r="r" b="b"/>
                <a:pathLst>
                  <a:path w="188" h="727">
                    <a:moveTo>
                      <a:pt x="15" y="727"/>
                    </a:moveTo>
                    <a:lnTo>
                      <a:pt x="0" y="727"/>
                    </a:lnTo>
                    <a:lnTo>
                      <a:pt x="0" y="407"/>
                    </a:lnTo>
                    <a:lnTo>
                      <a:pt x="0" y="407"/>
                    </a:lnTo>
                    <a:lnTo>
                      <a:pt x="176" y="0"/>
                    </a:lnTo>
                    <a:lnTo>
                      <a:pt x="188" y="6"/>
                    </a:lnTo>
                    <a:lnTo>
                      <a:pt x="15" y="410"/>
                    </a:lnTo>
                    <a:lnTo>
                      <a:pt x="15" y="72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5" name="Freeform 36"/>
              <p:cNvSpPr>
                <a:spLocks noEditPoints="1"/>
              </p:cNvSpPr>
              <p:nvPr/>
            </p:nvSpPr>
            <p:spPr bwMode="auto">
              <a:xfrm>
                <a:off x="11772900" y="5551488"/>
                <a:ext cx="157163" cy="155575"/>
              </a:xfrm>
              <a:custGeom>
                <a:avLst/>
                <a:gdLst/>
                <a:ahLst/>
                <a:cxnLst/>
                <a:rect l="0" t="0" r="r" b="b"/>
                <a:pathLst>
                  <a:path w="33" h="33">
                    <a:moveTo>
                      <a:pt x="17" y="33"/>
                    </a:moveTo>
                    <a:cubicBezTo>
                      <a:pt x="8" y="33"/>
                      <a:pt x="0" y="25"/>
                      <a:pt x="0" y="16"/>
                    </a:cubicBezTo>
                    <a:cubicBezTo>
                      <a:pt x="0" y="7"/>
                      <a:pt x="8" y="0"/>
                      <a:pt x="17" y="0"/>
                    </a:cubicBezTo>
                    <a:cubicBezTo>
                      <a:pt x="26" y="0"/>
                      <a:pt x="33" y="7"/>
                      <a:pt x="33" y="16"/>
                    </a:cubicBezTo>
                    <a:cubicBezTo>
                      <a:pt x="33" y="25"/>
                      <a:pt x="26" y="33"/>
                      <a:pt x="17" y="33"/>
                    </a:cubicBezTo>
                    <a:close/>
                    <a:moveTo>
                      <a:pt x="17" y="4"/>
                    </a:moveTo>
                    <a:cubicBezTo>
                      <a:pt x="10" y="4"/>
                      <a:pt x="4" y="9"/>
                      <a:pt x="4" y="16"/>
                    </a:cubicBezTo>
                    <a:cubicBezTo>
                      <a:pt x="4" y="23"/>
                      <a:pt x="10" y="29"/>
                      <a:pt x="17" y="29"/>
                    </a:cubicBezTo>
                    <a:cubicBezTo>
                      <a:pt x="23" y="29"/>
                      <a:pt x="29" y="23"/>
                      <a:pt x="29" y="16"/>
                    </a:cubicBezTo>
                    <a:cubicBezTo>
                      <a:pt x="29" y="9"/>
                      <a:pt x="23" y="4"/>
                      <a:pt x="17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6" name="Freeform 37"/>
              <p:cNvSpPr/>
              <p:nvPr/>
            </p:nvSpPr>
            <p:spPr bwMode="auto">
              <a:xfrm>
                <a:off x="11710987" y="4763"/>
                <a:ext cx="304800" cy="1544638"/>
              </a:xfrm>
              <a:custGeom>
                <a:avLst/>
                <a:gdLst/>
                <a:ahLst/>
                <a:cxnLst/>
                <a:rect l="0" t="0" r="r" b="b"/>
                <a:pathLst>
                  <a:path w="192" h="973">
                    <a:moveTo>
                      <a:pt x="15" y="973"/>
                    </a:moveTo>
                    <a:lnTo>
                      <a:pt x="0" y="973"/>
                    </a:lnTo>
                    <a:lnTo>
                      <a:pt x="0" y="790"/>
                    </a:lnTo>
                    <a:lnTo>
                      <a:pt x="174" y="614"/>
                    </a:lnTo>
                    <a:lnTo>
                      <a:pt x="174" y="0"/>
                    </a:lnTo>
                    <a:lnTo>
                      <a:pt x="192" y="0"/>
                    </a:lnTo>
                    <a:lnTo>
                      <a:pt x="192" y="620"/>
                    </a:lnTo>
                    <a:lnTo>
                      <a:pt x="15" y="796"/>
                    </a:lnTo>
                    <a:lnTo>
                      <a:pt x="15" y="973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7" name="Freeform 38"/>
              <p:cNvSpPr>
                <a:spLocks noEditPoints="1"/>
              </p:cNvSpPr>
              <p:nvPr/>
            </p:nvSpPr>
            <p:spPr bwMode="auto">
              <a:xfrm>
                <a:off x="11636375" y="4867275"/>
                <a:ext cx="188913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1" y="4"/>
                      <a:pt x="4" y="11"/>
                      <a:pt x="4" y="20"/>
                    </a:cubicBezTo>
                    <a:cubicBezTo>
                      <a:pt x="4" y="29"/>
                      <a:pt x="11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8" name="Freeform 39"/>
              <p:cNvSpPr/>
              <p:nvPr/>
            </p:nvSpPr>
            <p:spPr bwMode="auto">
              <a:xfrm>
                <a:off x="11441112" y="5046663"/>
                <a:ext cx="307975" cy="1801813"/>
              </a:xfrm>
              <a:custGeom>
                <a:avLst/>
                <a:gdLst/>
                <a:ahLst/>
                <a:cxnLst/>
                <a:rect l="0" t="0" r="r" b="b"/>
                <a:pathLst>
                  <a:path w="194" h="1135">
                    <a:moveTo>
                      <a:pt x="18" y="1135"/>
                    </a:moveTo>
                    <a:lnTo>
                      <a:pt x="0" y="1135"/>
                    </a:lnTo>
                    <a:lnTo>
                      <a:pt x="0" y="354"/>
                    </a:lnTo>
                    <a:lnTo>
                      <a:pt x="176" y="177"/>
                    </a:lnTo>
                    <a:lnTo>
                      <a:pt x="176" y="0"/>
                    </a:lnTo>
                    <a:lnTo>
                      <a:pt x="194" y="0"/>
                    </a:lnTo>
                    <a:lnTo>
                      <a:pt x="194" y="183"/>
                    </a:lnTo>
                    <a:lnTo>
                      <a:pt x="18" y="360"/>
                    </a:lnTo>
                    <a:lnTo>
                      <a:pt x="18" y="113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19" name="Freeform 40"/>
              <p:cNvSpPr>
                <a:spLocks noEditPoints="1"/>
              </p:cNvSpPr>
              <p:nvPr/>
            </p:nvSpPr>
            <p:spPr bwMode="auto">
              <a:xfrm>
                <a:off x="11849100" y="6416675"/>
                <a:ext cx="190500" cy="188913"/>
              </a:xfrm>
              <a:custGeom>
                <a:avLst/>
                <a:gdLst/>
                <a:ahLst/>
                <a:cxnLst/>
                <a:rect l="0" t="0" r="r" b="b"/>
                <a:pathLst>
                  <a:path w="40" h="40">
                    <a:moveTo>
                      <a:pt x="20" y="40"/>
                    </a:moveTo>
                    <a:cubicBezTo>
                      <a:pt x="9" y="40"/>
                      <a:pt x="0" y="31"/>
                      <a:pt x="0" y="20"/>
                    </a:cubicBezTo>
                    <a:cubicBezTo>
                      <a:pt x="0" y="9"/>
                      <a:pt x="9" y="0"/>
                      <a:pt x="20" y="0"/>
                    </a:cubicBezTo>
                    <a:cubicBezTo>
                      <a:pt x="31" y="0"/>
                      <a:pt x="40" y="9"/>
                      <a:pt x="40" y="20"/>
                    </a:cubicBezTo>
                    <a:cubicBezTo>
                      <a:pt x="40" y="31"/>
                      <a:pt x="31" y="40"/>
                      <a:pt x="20" y="40"/>
                    </a:cubicBezTo>
                    <a:close/>
                    <a:moveTo>
                      <a:pt x="20" y="4"/>
                    </a:moveTo>
                    <a:cubicBezTo>
                      <a:pt x="12" y="4"/>
                      <a:pt x="4" y="11"/>
                      <a:pt x="4" y="20"/>
                    </a:cubicBezTo>
                    <a:cubicBezTo>
                      <a:pt x="4" y="29"/>
                      <a:pt x="12" y="36"/>
                      <a:pt x="20" y="36"/>
                    </a:cubicBezTo>
                    <a:cubicBezTo>
                      <a:pt x="29" y="36"/>
                      <a:pt x="36" y="29"/>
                      <a:pt x="36" y="20"/>
                    </a:cubicBezTo>
                    <a:cubicBezTo>
                      <a:pt x="36" y="11"/>
                      <a:pt x="29" y="4"/>
                      <a:pt x="20" y="4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</p:sp>
          <p:sp>
            <p:nvSpPr>
              <p:cNvPr id="20" name="Rectangle 41"/>
              <p:cNvSpPr>
                <a:spLocks noChangeArrowheads="1"/>
              </p:cNvSpPr>
              <p:nvPr/>
            </p:nvSpPr>
            <p:spPr bwMode="auto">
              <a:xfrm>
                <a:off x="11939587" y="6596063"/>
                <a:ext cx="23813" cy="252413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sp>
        </p:grp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41413" y="618518"/>
            <a:ext cx="9905998" cy="147857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rtl="0"/>
            <a:endParaRPr lang="en-GB" noProof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1412" y="2249487"/>
            <a:ext cx="9905999" cy="354171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 rtl="0"/>
            <a:r>
              <a:rPr lang="en-GB" noProof="0"/>
              <a:t>Click to edit Master text styles</a:t>
            </a:r>
          </a:p>
          <a:p>
            <a:pPr lvl="1" rtl="0"/>
            <a:r>
              <a:rPr lang="en-GB" noProof="0"/>
              <a:t>Second level</a:t>
            </a:r>
          </a:p>
          <a:p>
            <a:pPr lvl="2" rtl="0"/>
            <a:r>
              <a:rPr lang="en-GB" noProof="0"/>
              <a:t>Third level</a:t>
            </a:r>
          </a:p>
          <a:p>
            <a:pPr lvl="3" rtl="0"/>
            <a:r>
              <a:rPr lang="en-GB" noProof="0"/>
              <a:t>Fourth level</a:t>
            </a:r>
          </a:p>
          <a:p>
            <a:pPr lvl="4" rtl="0"/>
            <a:r>
              <a:rPr lang="en-GB" noProof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456921" y="5883276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rtl="0"/>
            <a:fld id="{97984CB5-8AAC-4564-8117-67D63242CF48}" type="datetime1">
              <a:rPr lang="en-GB" noProof="0" smtClean="0"/>
              <a:t>26/10/2021</a:t>
            </a:fld>
            <a:endParaRPr lang="en-GB" noProof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41411" y="5883275"/>
            <a:ext cx="623930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 cap="all" baseline="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rtl="0"/>
            <a:endParaRPr lang="en-GB" noProof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276321" y="5883274"/>
            <a:ext cx="77108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rtl="0"/>
            <a:fld id="{6D22F896-40B5-4ADD-8801-0D06FADFA095}" type="slidenum">
              <a:rPr lang="en-GB" noProof="0" smtClean="0"/>
              <a:pPr/>
              <a:t>‹#›</a:t>
            </a:fld>
            <a:endParaRPr lang="en-GB" noProof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6" r:id="rId12"/>
    <p:sldLayoutId id="2147483663" r:id="rId13"/>
    <p:sldLayoutId id="2147483667" r:id="rId14"/>
    <p:sldLayoutId id="2147483668" r:id="rId15"/>
    <p:sldLayoutId id="2147483658" r:id="rId16"/>
    <p:sldLayoutId id="2147483659" r:id="rId17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SzPct val="125000"/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SzPct val="125000"/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hyperlink" Target="https://mapchart.net/world.html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hyperlink" Target="https://www.bbc.co.uk/bitesize/topics/zx72pv4/articles/zk4rmfr" TargetMode="Externa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bbc.co.uk/bitesize/guides/zxpn2p3/video" TargetMode="External"/><Relationship Id="rId2" Type="http://schemas.openxmlformats.org/officeDocument/2006/relationships/hyperlink" Target="https://www.bbc.co.uk/bitesize/guides/zxm3srd/video" TargetMode="Externa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87259" y="2112746"/>
            <a:ext cx="9881467" cy="2625508"/>
          </a:xfrm>
        </p:spPr>
        <p:txBody>
          <a:bodyPr vert="horz" lIns="91440" tIns="45720" rIns="91440" bIns="45720" rtlCol="0" anchor="t">
            <a:noAutofit/>
          </a:bodyPr>
          <a:lstStyle/>
          <a:p>
            <a:pPr fontAlgn="base"/>
            <a:r>
              <a:rPr lang="en-GB" sz="3200" dirty="0">
                <a:solidFill>
                  <a:schemeClr val="bg1"/>
                </a:solidFill>
                <a:latin typeface="Calibri"/>
                <a:ea typeface="Segoe UI"/>
                <a:cs typeface="Calibri"/>
              </a:rPr>
              <a:t>LO: </a:t>
            </a:r>
            <a:r>
              <a:rPr lang="en-GB" sz="2800" dirty="0">
                <a:solidFill>
                  <a:schemeClr val="bg1"/>
                </a:solidFill>
                <a:latin typeface="Calibri"/>
                <a:cs typeface="Calibri"/>
              </a:rPr>
              <a:t>To understand </a:t>
            </a:r>
            <a:r>
              <a:rPr lang="en-GB" sz="2800" b="0" i="0" dirty="0">
                <a:solidFill>
                  <a:srgbClr val="000000"/>
                </a:solidFill>
                <a:effectLst/>
                <a:latin typeface="Calibri"/>
                <a:cs typeface="Calibri"/>
              </a:rPr>
              <a:t>how countries are interconnected. </a:t>
            </a:r>
            <a:endParaRPr lang="en-GB" sz="3200" dirty="0">
              <a:solidFill>
                <a:schemeClr val="bg1"/>
              </a:solidFill>
              <a:latin typeface="Calibri"/>
              <a:ea typeface="Segoe UI"/>
              <a:cs typeface="Calibri"/>
            </a:endParaRPr>
          </a:p>
          <a:p>
            <a:pPr fontAlgn="base"/>
            <a:r>
              <a:rPr lang="en-GB" sz="3200" dirty="0">
                <a:solidFill>
                  <a:schemeClr val="bg1"/>
                </a:solidFill>
                <a:latin typeface="Calibri" panose="020F0502020204030204" pitchFamily="34" charset="0"/>
                <a:ea typeface="Segoe UI"/>
                <a:cs typeface="Calibri" panose="020F0502020204030204" pitchFamily="34" charset="0"/>
              </a:rPr>
              <a:t>C: globalisation</a:t>
            </a:r>
          </a:p>
          <a:p>
            <a:pPr fontAlgn="base"/>
            <a:endParaRPr lang="en-GB" sz="900" dirty="0">
              <a:solidFill>
                <a:schemeClr val="bg1"/>
              </a:solidFill>
              <a:latin typeface="Maiandra GD"/>
              <a:ea typeface="Segoe UI"/>
              <a:cs typeface="Segoe UI"/>
            </a:endParaRPr>
          </a:p>
        </p:txBody>
      </p:sp>
    </p:spTree>
    <p:extLst>
      <p:ext uri="{BB962C8B-B14F-4D97-AF65-F5344CB8AC3E}">
        <p14:creationId xmlns:p14="http://schemas.microsoft.com/office/powerpoint/2010/main" val="385614434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2" y="618518"/>
            <a:ext cx="10496405" cy="1478570"/>
          </a:xfrm>
        </p:spPr>
        <p:txBody>
          <a:bodyPr/>
          <a:lstStyle/>
          <a:p>
            <a:r>
              <a:rPr lang="en-GB" dirty="0">
                <a:solidFill>
                  <a:schemeClr val="bg1"/>
                </a:solidFill>
                <a:latin typeface="Calibri"/>
                <a:cs typeface="Calibri"/>
              </a:rPr>
              <a:t>Globalisation – what do you think it means?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731818" y="2323378"/>
            <a:ext cx="9905999" cy="3541714"/>
          </a:xfrm>
        </p:spPr>
        <p:txBody>
          <a:bodyPr vert="horz" lIns="91440" tIns="45720" rIns="91440" bIns="45720" rtlCol="0" anchor="t">
            <a:normAutofit/>
          </a:bodyPr>
          <a:lstStyle/>
          <a:p>
            <a:pPr marL="0" indent="0">
              <a:buNone/>
            </a:pPr>
            <a:r>
              <a:rPr lang="en-GB" altLang="en-US" sz="3200" b="1" dirty="0">
                <a:solidFill>
                  <a:schemeClr val="bg1"/>
                </a:solidFill>
                <a:latin typeface="Calibri"/>
                <a:cs typeface="Calibri"/>
              </a:rPr>
              <a:t>Globalisation is the process by which the world is becoming increasingly interconnected.  We now communicate, trade, travel and share each other’s cultures more easily around the world.</a:t>
            </a:r>
            <a:r>
              <a:rPr lang="en-GB" altLang="en-US" sz="3200" b="1" dirty="0">
                <a:latin typeface="Calibri"/>
                <a:cs typeface="Calibri"/>
              </a:rPr>
              <a:t> </a:t>
            </a:r>
            <a:endParaRPr lang="en-GB" altLang="en-US" sz="3200" b="1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139380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0561AE71-030C-416B-9CA1-D5D4C9A809BC}"/>
              </a:ext>
            </a:extLst>
          </p:cNvPr>
          <p:cNvSpPr txBox="1"/>
          <p:nvPr/>
        </p:nvSpPr>
        <p:spPr>
          <a:xfrm>
            <a:off x="904876" y="781050"/>
            <a:ext cx="914400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0" i="0" dirty="0">
                <a:solidFill>
                  <a:srgbClr val="000000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Talk to your partner:</a:t>
            </a:r>
          </a:p>
          <a:p>
            <a:endParaRPr lang="en-GB" sz="2400" dirty="0">
              <a:solidFill>
                <a:srgbClr val="00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400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Do </a:t>
            </a:r>
            <a:r>
              <a:rPr lang="en-GB" sz="2400" b="0" i="0" dirty="0">
                <a:solidFill>
                  <a:srgbClr val="000000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you feel connected to the rest of the globe on a </a:t>
            </a:r>
          </a:p>
          <a:p>
            <a:r>
              <a:rPr lang="en-GB" sz="2400" b="0" i="0" dirty="0">
                <a:solidFill>
                  <a:srgbClr val="000000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regular basis?</a:t>
            </a:r>
          </a:p>
          <a:p>
            <a:endParaRPr lang="en-GB" sz="2400" dirty="0">
              <a:solidFill>
                <a:srgbClr val="00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400" b="0" i="0" dirty="0">
                <a:solidFill>
                  <a:srgbClr val="000000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How are you connected?</a:t>
            </a:r>
          </a:p>
          <a:p>
            <a:endParaRPr lang="en-GB" sz="2400" dirty="0">
              <a:solidFill>
                <a:srgbClr val="00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400" dirty="0">
              <a:solidFill>
                <a:srgbClr val="00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4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A0E8DF07-51E6-44AC-AA9C-2A12D50F2CA6}"/>
              </a:ext>
            </a:extLst>
          </p:cNvPr>
          <p:cNvSpPr txBox="1"/>
          <p:nvPr/>
        </p:nvSpPr>
        <p:spPr>
          <a:xfrm>
            <a:off x="857251" y="3965214"/>
            <a:ext cx="9239250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Perhaps you have</a:t>
            </a:r>
            <a:r>
              <a:rPr lang="en-GB" sz="2400" b="0" i="0" dirty="0">
                <a:solidFill>
                  <a:srgbClr val="000000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 travelled to other countries, or have contact with relatives abroad, or are first </a:t>
            </a:r>
            <a:r>
              <a:rPr lang="en-GB" sz="2400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or</a:t>
            </a:r>
            <a:r>
              <a:rPr lang="en-GB" sz="2400" b="0" i="0" dirty="0">
                <a:solidFill>
                  <a:srgbClr val="000000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 second generation immigrants.</a:t>
            </a:r>
          </a:p>
          <a:p>
            <a:endParaRPr lang="en-GB" sz="2400" dirty="0">
              <a:solidFill>
                <a:srgbClr val="00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400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Let’s create a list on a flip chart of all the countries we are connected with.</a:t>
            </a:r>
          </a:p>
          <a:p>
            <a:r>
              <a:rPr lang="en-GB" sz="2400" b="0" i="0" dirty="0">
                <a:solidFill>
                  <a:srgbClr val="000000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</a:p>
          <a:p>
            <a:endParaRPr lang="en-GB" sz="2400" dirty="0">
              <a:solidFill>
                <a:srgbClr val="00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4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47691EF0-159A-4FD0-8D25-9EC2AD360C0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12727" y="88323"/>
            <a:ext cx="3479799" cy="3479799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FE6176A0-875F-4A18-B1F0-2DA5739571C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716510" y="4417146"/>
            <a:ext cx="2143125" cy="2143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90503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>
            <a:extLst>
              <a:ext uri="{FF2B5EF4-FFF2-40B4-BE49-F238E27FC236}">
                <a16:creationId xmlns:a16="http://schemas.microsoft.com/office/drawing/2014/main" id="{E963E795-95D7-4EAE-A493-DBCB607E41DA}"/>
              </a:ext>
            </a:extLst>
          </p:cNvPr>
          <p:cNvSpPr txBox="1"/>
          <p:nvPr/>
        </p:nvSpPr>
        <p:spPr>
          <a:xfrm>
            <a:off x="1219200" y="508577"/>
            <a:ext cx="10753726" cy="5632311"/>
          </a:xfrm>
          <a:prstGeom prst="rect">
            <a:avLst/>
          </a:prstGeom>
          <a:noFill/>
        </p:spPr>
        <p:txBody>
          <a:bodyPr wrap="square" lIns="91440" tIns="45720" rIns="91440" bIns="45720" anchor="t">
            <a:spAutoFit/>
          </a:bodyPr>
          <a:lstStyle/>
          <a:p>
            <a:r>
              <a:rPr lang="en-GB" sz="2400" b="0" i="0" dirty="0">
                <a:solidFill>
                  <a:srgbClr val="000000"/>
                </a:solidFill>
                <a:effectLst/>
                <a:latin typeface="Calibri"/>
                <a:cs typeface="Calibri"/>
              </a:rPr>
              <a:t>We are all globally connected on different levels.</a:t>
            </a:r>
            <a:r>
              <a:rPr lang="en-GB" sz="2400" dirty="0">
                <a:solidFill>
                  <a:srgbClr val="000000"/>
                </a:solidFill>
                <a:latin typeface="Calibri"/>
                <a:cs typeface="Calibri"/>
              </a:rPr>
              <a:t> </a:t>
            </a:r>
            <a:endParaRPr lang="en-GB" sz="2400" b="0" i="0" dirty="0">
              <a:solidFill>
                <a:srgbClr val="000000"/>
              </a:solidFill>
              <a:effectLst/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400" dirty="0">
              <a:solidFill>
                <a:srgbClr val="00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400" b="0" i="0" dirty="0">
                <a:solidFill>
                  <a:srgbClr val="000000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Take one of your shoes off.</a:t>
            </a:r>
          </a:p>
          <a:p>
            <a:endParaRPr lang="en-GB" sz="2400" dirty="0">
              <a:solidFill>
                <a:srgbClr val="00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400" b="0" i="0" dirty="0">
                <a:solidFill>
                  <a:srgbClr val="000000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Look at </a:t>
            </a:r>
            <a:r>
              <a:rPr lang="en-GB" sz="2400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the label – where was it made? </a:t>
            </a:r>
          </a:p>
          <a:p>
            <a:endParaRPr lang="en-GB" sz="2400" b="0" i="0" dirty="0">
              <a:solidFill>
                <a:srgbClr val="000000"/>
              </a:solidFill>
              <a:effectLst/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400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Look </a:t>
            </a:r>
            <a:r>
              <a:rPr lang="en-GB" sz="2400" b="0" i="0" dirty="0">
                <a:solidFill>
                  <a:srgbClr val="000000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at the label on your partners shirt or jumper - where was it made. </a:t>
            </a:r>
          </a:p>
          <a:p>
            <a:endParaRPr lang="en-GB" sz="2400" dirty="0">
              <a:solidFill>
                <a:srgbClr val="00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400" b="0" i="0" dirty="0">
                <a:solidFill>
                  <a:srgbClr val="000000"/>
                </a:solidFill>
                <a:effectLst/>
                <a:latin typeface="Calibri"/>
                <a:cs typeface="Calibri"/>
              </a:rPr>
              <a:t>Let’s add these countries to our list and then place them on a world map. </a:t>
            </a:r>
            <a:endParaRPr lang="en-GB" sz="2400" dirty="0">
              <a:solidFill>
                <a:srgbClr val="000000"/>
              </a:solidFill>
              <a:latin typeface="Calibri"/>
              <a:cs typeface="Calibri"/>
            </a:endParaRPr>
          </a:p>
          <a:p>
            <a:endParaRPr lang="en-GB" sz="2400" dirty="0">
              <a:solidFill>
                <a:srgbClr val="000000"/>
              </a:solidFill>
              <a:latin typeface="Calibri"/>
              <a:cs typeface="Calibri"/>
            </a:endParaRPr>
          </a:p>
          <a:p>
            <a:r>
              <a:rPr lang="en-GB" sz="2400" dirty="0">
                <a:solidFill>
                  <a:srgbClr val="000000"/>
                </a:solidFill>
                <a:latin typeface="Calibri"/>
                <a:cs typeface="Calibri"/>
              </a:rPr>
              <a:t>Can you tell me where they are?</a:t>
            </a:r>
            <a:endParaRPr lang="en-GB"/>
          </a:p>
          <a:p>
            <a:endParaRPr lang="en-GB" sz="2400" dirty="0">
              <a:solidFill>
                <a:srgbClr val="00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400" dirty="0">
                <a:ea typeface="+mn-lt"/>
                <a:cs typeface="+mn-lt"/>
                <a:hlinkClick r:id="rId2"/>
              </a:rPr>
              <a:t>https://mapchart.net/world.html</a:t>
            </a:r>
            <a:r>
              <a:rPr lang="en-GB" sz="2400" dirty="0">
                <a:ea typeface="+mn-lt"/>
                <a:cs typeface="+mn-lt"/>
              </a:rPr>
              <a:t> </a:t>
            </a:r>
            <a:endParaRPr lang="en-GB" dirty="0">
              <a:ea typeface="+mn-lt"/>
              <a:cs typeface="+mn-lt"/>
            </a:endParaRPr>
          </a:p>
          <a:p>
            <a:endParaRPr lang="en-GB" sz="2400" dirty="0">
              <a:solidFill>
                <a:srgbClr val="00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400" b="0" i="0" dirty="0">
                <a:solidFill>
                  <a:srgbClr val="000000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en-GB" sz="24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767EFD2F-4BBC-460D-8680-D5047EABCD6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29500" y="4174147"/>
            <a:ext cx="4543426" cy="25277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4033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0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0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10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0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10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10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0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10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75A48164-058D-4C59-B488-82E9D31D7BF3}"/>
              </a:ext>
            </a:extLst>
          </p:cNvPr>
          <p:cNvSpPr txBox="1"/>
          <p:nvPr/>
        </p:nvSpPr>
        <p:spPr>
          <a:xfrm>
            <a:off x="964162" y="1352140"/>
            <a:ext cx="7036837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000" b="0" i="0" dirty="0">
                <a:solidFill>
                  <a:srgbClr val="000000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Watch video on the meaning of trade and think about what import and export might mean: </a:t>
            </a:r>
          </a:p>
          <a:p>
            <a:r>
              <a:rPr lang="en-GB" sz="2000" b="0" i="0" u="sng" strike="noStrike" dirty="0">
                <a:solidFill>
                  <a:srgbClr val="0000FF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  <a:hlinkClick r:id="rId2"/>
              </a:rPr>
              <a:t>https://www.bbc.co.uk/bitesize/topics/zx72pv4/articles/zk4rmfr</a:t>
            </a:r>
            <a:r>
              <a:rPr lang="en-GB" sz="2000" b="0" i="0" dirty="0">
                <a:solidFill>
                  <a:srgbClr val="000000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  </a:t>
            </a:r>
            <a:endParaRPr lang="en-GB" sz="20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A435E0EE-D20B-4420-B2A0-7C0DD6855072}"/>
              </a:ext>
            </a:extLst>
          </p:cNvPr>
          <p:cNvSpPr txBox="1"/>
          <p:nvPr/>
        </p:nvSpPr>
        <p:spPr>
          <a:xfrm>
            <a:off x="1724025" y="521642"/>
            <a:ext cx="877252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Trade – What do we mean by trade?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2F52A0A-CBCA-4BEC-A0BC-8FDD0FF1070A}"/>
              </a:ext>
            </a:extLst>
          </p:cNvPr>
          <p:cNvSpPr txBox="1"/>
          <p:nvPr/>
        </p:nvSpPr>
        <p:spPr>
          <a:xfrm>
            <a:off x="964162" y="2752011"/>
            <a:ext cx="10096500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I</a:t>
            </a:r>
            <a:r>
              <a:rPr lang="en-GB" sz="2400" b="0" i="0" dirty="0">
                <a:solidFill>
                  <a:srgbClr val="000000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mport means to bring from a foreign or external source; especially to bring merchandise into a place or country from another country</a:t>
            </a:r>
          </a:p>
          <a:p>
            <a:endParaRPr lang="en-GB" sz="2400" dirty="0">
              <a:solidFill>
                <a:srgbClr val="00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400" b="0" i="0" dirty="0">
                <a:solidFill>
                  <a:srgbClr val="000000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Export</a:t>
            </a:r>
            <a:r>
              <a:rPr lang="en-GB" sz="2400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means </a:t>
            </a:r>
            <a:r>
              <a:rPr lang="en-GB" sz="2400" b="0" i="0" dirty="0">
                <a:solidFill>
                  <a:srgbClr val="000000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to carry or send a commodity to another country. </a:t>
            </a:r>
          </a:p>
          <a:p>
            <a:endParaRPr lang="en-GB" sz="2400" dirty="0">
              <a:solidFill>
                <a:srgbClr val="00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400" b="0" i="0" dirty="0">
                <a:solidFill>
                  <a:srgbClr val="000000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This is a part of the process of globalisation – the increasing interconnectivity of the world.</a:t>
            </a:r>
          </a:p>
          <a:p>
            <a:endParaRPr lang="en-GB" sz="2400" dirty="0">
              <a:solidFill>
                <a:srgbClr val="00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6C31CCEA-E0FA-4A6D-A6BD-BABE6317421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53400" y="152809"/>
            <a:ext cx="3840711" cy="2161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>
            <a:extLst>
              <a:ext uri="{FF2B5EF4-FFF2-40B4-BE49-F238E27FC236}">
                <a16:creationId xmlns:a16="http://schemas.microsoft.com/office/drawing/2014/main" id="{67EF65B2-12BC-4CC9-AF93-417BCDC05DD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81124" y="5043428"/>
            <a:ext cx="3602911" cy="17193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69103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818E64BB-EDFF-4479-B646-E083394AF8D8}"/>
              </a:ext>
            </a:extLst>
          </p:cNvPr>
          <p:cNvSpPr txBox="1"/>
          <p:nvPr/>
        </p:nvSpPr>
        <p:spPr>
          <a:xfrm>
            <a:off x="1071562" y="450414"/>
            <a:ext cx="9786937" cy="563231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400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Talk to your partner:</a:t>
            </a:r>
          </a:p>
          <a:p>
            <a:endParaRPr lang="en-US" sz="2400" b="0" i="0" dirty="0">
              <a:solidFill>
                <a:srgbClr val="000000"/>
              </a:solidFill>
              <a:effectLst/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US" sz="2400" b="0" i="0" dirty="0">
                <a:solidFill>
                  <a:srgbClr val="000000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Are there any interesting patterns on </a:t>
            </a:r>
            <a:r>
              <a:rPr lang="en-US" sz="2400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our</a:t>
            </a:r>
            <a:r>
              <a:rPr lang="en-US" sz="2400" b="0" i="0" dirty="0">
                <a:solidFill>
                  <a:srgbClr val="000000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 map? (Where are most of the dots? Which areas do not have any dots?) Who is exporting and who is importing goods? </a:t>
            </a:r>
          </a:p>
          <a:p>
            <a:endParaRPr lang="en-US" sz="2400" dirty="0">
              <a:solidFill>
                <a:srgbClr val="00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US" sz="2400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Who could benefit from </a:t>
            </a:r>
            <a:r>
              <a:rPr lang="en-US" sz="2400" dirty="0" err="1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globalisation</a:t>
            </a:r>
            <a:r>
              <a:rPr lang="en-US" sz="2400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and who might not benefit? Are some people or countries being exploited?</a:t>
            </a:r>
          </a:p>
          <a:p>
            <a:endParaRPr lang="en-US" sz="2400" dirty="0">
              <a:solidFill>
                <a:srgbClr val="00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US" sz="2400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Watch these videos and list positive and negative effects of </a:t>
            </a:r>
            <a:r>
              <a:rPr lang="en-US" sz="2400" dirty="0" err="1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globalisation</a:t>
            </a:r>
            <a:r>
              <a:rPr lang="en-US" sz="2400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:</a:t>
            </a:r>
          </a:p>
          <a:p>
            <a:r>
              <a:rPr lang="en-US" sz="2400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  <a:hlinkClick r:id="rId2"/>
              </a:rPr>
              <a:t>https://www.bbc.co.uk/bitesize/guides/zxm3srd/video</a:t>
            </a:r>
            <a:r>
              <a:rPr lang="en-US" sz="2400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</a:p>
          <a:p>
            <a:endParaRPr lang="en-US" sz="2400" dirty="0">
              <a:solidFill>
                <a:srgbClr val="00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US" sz="2400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US" sz="2400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  <a:hlinkClick r:id="rId3"/>
              </a:rPr>
              <a:t>https://www.bbc.co.uk/bitesize/guides/zxpn2p3/video</a:t>
            </a:r>
            <a:r>
              <a:rPr lang="en-US" sz="2400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</a:p>
          <a:p>
            <a:endParaRPr lang="en-US" sz="2400" dirty="0">
              <a:solidFill>
                <a:srgbClr val="000000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US" sz="2400" dirty="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Let’s create a bubble map of positive and negative effects.</a:t>
            </a:r>
            <a:endParaRPr lang="en-GB" sz="24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pic>
        <p:nvPicPr>
          <p:cNvPr id="2050" name="Picture 2">
            <a:extLst>
              <a:ext uri="{FF2B5EF4-FFF2-40B4-BE49-F238E27FC236}">
                <a16:creationId xmlns:a16="http://schemas.microsoft.com/office/drawing/2014/main" id="{6C7B639E-E161-40BF-8ED6-4034C919272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63001" y="4467315"/>
            <a:ext cx="3024186" cy="22716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490351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BAFE3F6-C9FE-45E2-ABE1-510A97F5BE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05802" y="0"/>
            <a:ext cx="9905998" cy="1478570"/>
          </a:xfrm>
        </p:spPr>
        <p:txBody>
          <a:bodyPr/>
          <a:lstStyle/>
          <a:p>
            <a:pPr algn="ctr"/>
            <a:r>
              <a:rPr lang="en-GB" dirty="0">
                <a:solidFill>
                  <a:schemeClr val="bg1"/>
                </a:solidFill>
                <a:latin typeface="Calibri"/>
                <a:cs typeface="Calibri"/>
              </a:rPr>
              <a:t>Activity</a:t>
            </a:r>
            <a:endParaRPr lang="en-US" dirty="0">
              <a:solidFill>
                <a:schemeClr val="bg1"/>
              </a:solidFill>
              <a:latin typeface="Calibri"/>
              <a:cs typeface="Calibri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4570CBF-1EC3-4E0F-9F18-CE02CAD0198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4802" y="775339"/>
            <a:ext cx="10667998" cy="3541714"/>
          </a:xfrm>
        </p:spPr>
        <p:txBody>
          <a:bodyPr vert="horz" lIns="91440" tIns="45720" rIns="91440" bIns="45720" rtlCol="0" anchor="t">
            <a:normAutofit fontScale="70000" lnSpcReduction="20000"/>
          </a:bodyPr>
          <a:lstStyle/>
          <a:p>
            <a:pPr marL="0" indent="0">
              <a:buNone/>
            </a:pPr>
            <a:endParaRPr lang="en-US" b="1" u="sng" dirty="0">
              <a:ea typeface="+mn-lt"/>
              <a:cs typeface="+mn-lt"/>
            </a:endParaRPr>
          </a:p>
          <a:p>
            <a:r>
              <a:rPr lang="en-GB" sz="2800" dirty="0">
                <a:solidFill>
                  <a:schemeClr val="bg1"/>
                </a:solidFill>
                <a:latin typeface="Calibri"/>
                <a:cs typeface="Calibri"/>
              </a:rPr>
              <a:t>Do multinational</a:t>
            </a:r>
            <a:r>
              <a:rPr lang="en-GB" sz="2800" b="0" i="0" dirty="0">
                <a:solidFill>
                  <a:schemeClr val="bg1"/>
                </a:solidFill>
                <a:effectLst/>
                <a:latin typeface="Calibri"/>
                <a:cs typeface="Calibri"/>
              </a:rPr>
              <a:t> companies </a:t>
            </a:r>
            <a:r>
              <a:rPr lang="en-GB" sz="2800" dirty="0">
                <a:solidFill>
                  <a:schemeClr val="bg1"/>
                </a:solidFill>
                <a:latin typeface="Calibri"/>
                <a:cs typeface="Calibri"/>
              </a:rPr>
              <a:t>have a</a:t>
            </a:r>
            <a:r>
              <a:rPr lang="en-GB" sz="2800" b="0" i="0" dirty="0">
                <a:solidFill>
                  <a:schemeClr val="bg1"/>
                </a:solidFill>
                <a:effectLst/>
                <a:latin typeface="Calibri"/>
                <a:cs typeface="Calibri"/>
              </a:rPr>
              <a:t> </a:t>
            </a:r>
            <a:r>
              <a:rPr lang="en-GB" sz="2800" dirty="0">
                <a:solidFill>
                  <a:schemeClr val="bg1"/>
                </a:solidFill>
                <a:latin typeface="Calibri"/>
                <a:cs typeface="Calibri"/>
              </a:rPr>
              <a:t>positive or negative affect on poorer nations?</a:t>
            </a:r>
          </a:p>
          <a:p>
            <a:endParaRPr lang="en-GB" sz="2800" dirty="0">
              <a:solidFill>
                <a:schemeClr val="bg1"/>
              </a:solidFill>
              <a:latin typeface="Calibri"/>
              <a:cs typeface="Calibri"/>
            </a:endParaRPr>
          </a:p>
          <a:p>
            <a:r>
              <a:rPr lang="en-GB" sz="2800" dirty="0">
                <a:solidFill>
                  <a:schemeClr val="bg1"/>
                </a:solidFill>
                <a:latin typeface="Calibri"/>
                <a:cs typeface="Calibri"/>
              </a:rPr>
              <a:t>Paddlers: create a bubble map of positive and negative effects</a:t>
            </a:r>
            <a:endParaRPr lang="en-GB" dirty="0">
              <a:solidFill>
                <a:schemeClr val="bg1"/>
              </a:solidFill>
            </a:endParaRPr>
          </a:p>
          <a:p>
            <a:pPr marL="0" indent="0">
              <a:buNone/>
            </a:pPr>
            <a:endParaRPr lang="en-GB">
              <a:solidFill>
                <a:schemeClr val="bg1"/>
              </a:solidFill>
            </a:endParaRPr>
          </a:p>
          <a:p>
            <a:r>
              <a:rPr lang="en-GB" sz="2800" dirty="0">
                <a:solidFill>
                  <a:schemeClr val="bg1"/>
                </a:solidFill>
                <a:latin typeface="Calibri"/>
                <a:cs typeface="Calibri"/>
              </a:rPr>
              <a:t>Snorkellers: </a:t>
            </a:r>
            <a:r>
              <a:rPr lang="en-US" sz="2800" dirty="0">
                <a:solidFill>
                  <a:schemeClr val="bg1"/>
                </a:solidFill>
                <a:latin typeface="Calibri"/>
                <a:ea typeface="+mn-lt"/>
                <a:cs typeface="+mn-lt"/>
              </a:rPr>
              <a:t>write a balanced paragraph discussing positive and negative effects </a:t>
            </a:r>
            <a:endParaRPr lang="en-GB" sz="2800" dirty="0">
              <a:solidFill>
                <a:schemeClr val="bg1"/>
              </a:solidFill>
              <a:latin typeface="Calibri"/>
              <a:cs typeface="Calibri"/>
            </a:endParaRPr>
          </a:p>
          <a:p>
            <a:endParaRPr lang="en-GB" sz="2800" dirty="0">
              <a:solidFill>
                <a:schemeClr val="bg1"/>
              </a:solidFill>
              <a:latin typeface="Calibri"/>
              <a:cs typeface="Calibri"/>
            </a:endParaRPr>
          </a:p>
          <a:p>
            <a:r>
              <a:rPr lang="en-GB" sz="2800" dirty="0">
                <a:solidFill>
                  <a:schemeClr val="bg1"/>
                </a:solidFill>
                <a:latin typeface="Calibri"/>
                <a:cs typeface="Calibri"/>
              </a:rPr>
              <a:t>Divers: write</a:t>
            </a:r>
            <a:r>
              <a:rPr lang="en-GB" sz="2800" b="0" i="0" dirty="0">
                <a:solidFill>
                  <a:schemeClr val="bg1"/>
                </a:solidFill>
                <a:effectLst/>
                <a:latin typeface="Calibri"/>
                <a:cs typeface="Calibri"/>
              </a:rPr>
              <a:t> </a:t>
            </a:r>
            <a:r>
              <a:rPr lang="en-GB" sz="2800" dirty="0">
                <a:solidFill>
                  <a:schemeClr val="bg1"/>
                </a:solidFill>
                <a:latin typeface="Calibri"/>
                <a:cs typeface="Calibri"/>
              </a:rPr>
              <a:t>two</a:t>
            </a:r>
            <a:r>
              <a:rPr lang="en-GB" sz="2800" b="0" i="0" dirty="0">
                <a:solidFill>
                  <a:schemeClr val="bg1"/>
                </a:solidFill>
                <a:effectLst/>
                <a:latin typeface="Calibri"/>
                <a:cs typeface="Calibri"/>
              </a:rPr>
              <a:t> balanced paragraphs </a:t>
            </a:r>
            <a:r>
              <a:rPr lang="en-GB" sz="2800" dirty="0">
                <a:solidFill>
                  <a:schemeClr val="bg1"/>
                </a:solidFill>
                <a:latin typeface="Calibri"/>
                <a:cs typeface="Calibri"/>
              </a:rPr>
              <a:t>discussing positive and negative effects </a:t>
            </a:r>
            <a:endParaRPr lang="en-GB" sz="2800" dirty="0">
              <a:solidFill>
                <a:schemeClr val="bg1"/>
              </a:solidFill>
              <a:latin typeface="Calibri"/>
              <a:ea typeface="+mn-lt"/>
              <a:cs typeface="Calibri"/>
            </a:endParaRPr>
          </a:p>
          <a:p>
            <a:endParaRPr lang="en-GB" sz="2800" dirty="0">
              <a:latin typeface="Calibri"/>
              <a:ea typeface="+mn-lt"/>
              <a:cs typeface="+mn-lt"/>
            </a:endParaRPr>
          </a:p>
          <a:p>
            <a:endParaRPr lang="en-GB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384FB2C-D448-4487-90D2-5581DA522507}"/>
              </a:ext>
            </a:extLst>
          </p:cNvPr>
          <p:cNvSpPr txBox="1"/>
          <p:nvPr/>
        </p:nvSpPr>
        <p:spPr>
          <a:xfrm>
            <a:off x="808978" y="4449887"/>
            <a:ext cx="11582401" cy="830997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2400" dirty="0">
                <a:solidFill>
                  <a:srgbClr val="FF0000"/>
                </a:solidFill>
                <a:latin typeface="Calibri"/>
                <a:cs typeface="Calibri"/>
              </a:rPr>
              <a:t>Red Pen: imagine you are a worker in a poorer country, making goods for a multinational company. Write a short diary entry about a day in your life.</a:t>
            </a:r>
          </a:p>
        </p:txBody>
      </p:sp>
    </p:spTree>
    <p:extLst>
      <p:ext uri="{BB962C8B-B14F-4D97-AF65-F5344CB8AC3E}">
        <p14:creationId xmlns:p14="http://schemas.microsoft.com/office/powerpoint/2010/main" val="411456585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856509" y="683491"/>
            <a:ext cx="736138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Plenary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579418" y="1754909"/>
            <a:ext cx="8802255" cy="35394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3200" dirty="0">
                <a:solidFill>
                  <a:schemeClr val="bg1"/>
                </a:solidFill>
                <a:latin typeface="Calibri"/>
                <a:cs typeface="Calibri"/>
              </a:rPr>
              <a:t>Discuss with your partner:</a:t>
            </a:r>
          </a:p>
          <a:p>
            <a:endParaRPr lang="en-GB" sz="3200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3200" dirty="0">
                <a:solidFill>
                  <a:schemeClr val="bg1"/>
                </a:solidFill>
                <a:latin typeface="Calibri"/>
                <a:cs typeface="Calibri"/>
              </a:rPr>
              <a:t>Is globalisation is good for everyone involved?</a:t>
            </a:r>
          </a:p>
          <a:p>
            <a:endParaRPr lang="en-GB" sz="3200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3200" dirty="0">
                <a:solidFill>
                  <a:schemeClr val="bg1"/>
                </a:solidFill>
                <a:latin typeface="Calibri"/>
                <a:cs typeface="Calibri"/>
              </a:rPr>
              <a:t>What could be the positive effects?</a:t>
            </a:r>
          </a:p>
          <a:p>
            <a:endParaRPr lang="en-GB" sz="3200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3200" dirty="0">
                <a:solidFill>
                  <a:schemeClr val="bg1"/>
                </a:solidFill>
                <a:latin typeface="Calibri"/>
                <a:cs typeface="Calibri"/>
              </a:rPr>
              <a:t>What could be the negative effects?</a:t>
            </a:r>
            <a:r>
              <a:rPr lang="en-GB" sz="3200" dirty="0">
                <a:latin typeface="Calibri"/>
                <a:cs typeface="Calibri"/>
              </a:rPr>
              <a:t> </a:t>
            </a:r>
            <a:endParaRPr lang="en-GB" sz="32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15611369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ircuit">
  <a:themeElements>
    <a:clrScheme name="Circuit">
      <a:dk1>
        <a:sysClr val="windowText" lastClr="000000"/>
      </a:dk1>
      <a:lt1>
        <a:sysClr val="window" lastClr="FFFFFF"/>
      </a:lt1>
      <a:dk2>
        <a:srgbClr val="134770"/>
      </a:dk2>
      <a:lt2>
        <a:srgbClr val="82FFFF"/>
      </a:lt2>
      <a:accent1>
        <a:srgbClr val="9ACD4C"/>
      </a:accent1>
      <a:accent2>
        <a:srgbClr val="FAA93A"/>
      </a:accent2>
      <a:accent3>
        <a:srgbClr val="D35940"/>
      </a:accent3>
      <a:accent4>
        <a:srgbClr val="B258D3"/>
      </a:accent4>
      <a:accent5>
        <a:srgbClr val="63A0CC"/>
      </a:accent5>
      <a:accent6>
        <a:srgbClr val="8AC4A7"/>
      </a:accent6>
      <a:hlink>
        <a:srgbClr val="B8FA56"/>
      </a:hlink>
      <a:folHlink>
        <a:srgbClr val="7AF8CC"/>
      </a:folHlink>
    </a:clrScheme>
    <a:fontScheme name="Circuit">
      <a:maj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Circuit">
      <a:fillStyleLst>
        <a:solidFill>
          <a:schemeClr val="phClr"/>
        </a:solidFill>
        <a:gradFill rotWithShape="1">
          <a:gsLst>
            <a:gs pos="0">
              <a:schemeClr val="phClr">
                <a:tint val="58000"/>
                <a:satMod val="108000"/>
                <a:lumMod val="110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040000" scaled="0"/>
        </a:gradFill>
        <a:gradFill rotWithShape="1">
          <a:gsLst>
            <a:gs pos="0">
              <a:schemeClr val="phClr">
                <a:tint val="94000"/>
                <a:satMod val="105000"/>
                <a:lumMod val="102000"/>
              </a:schemeClr>
            </a:gs>
            <a:gs pos="100000">
              <a:schemeClr val="phClr">
                <a:shade val="74000"/>
                <a:satMod val="128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94000"/>
                <a:satMod val="148000"/>
                <a:lumMod val="150000"/>
              </a:schemeClr>
            </a:gs>
            <a:gs pos="100000">
              <a:schemeClr val="phClr">
                <a:shade val="92000"/>
                <a:hueMod val="104000"/>
                <a:satMod val="140000"/>
                <a:lumMod val="68000"/>
              </a:schemeClr>
            </a:gs>
          </a:gsLst>
          <a:lin ang="5040000" scaled="0"/>
        </a:gradFill>
        <a:blipFill>
          <a:blip xmlns:r="http://schemas.openxmlformats.org/officeDocument/2006/relationships" r:embed="rId1">
            <a:duotone>
              <a:schemeClr val="phClr">
                <a:shade val="88000"/>
                <a:hueMod val="106000"/>
                <a:satMod val="140000"/>
                <a:lumMod val="54000"/>
              </a:schemeClr>
              <a:schemeClr val="phClr">
                <a:tint val="98000"/>
                <a:hueMod val="90000"/>
                <a:satMod val="150000"/>
                <a:lumMod val="160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Circuit" id="{0AC2F7E7-15F5-431C-B2A2-456FE929F56C}" vid="{0911B802-464C-4241-8DD9-B60FF88E379F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1443E85BA137C438EEAFD7FD4AD28F3" ma:contentTypeVersion="17" ma:contentTypeDescription="Create a new document." ma:contentTypeScope="" ma:versionID="59d72ef830b3e7d655a9cff1bd9798a9">
  <xsd:schema xmlns:xsd="http://www.w3.org/2001/XMLSchema" xmlns:xs="http://www.w3.org/2001/XMLSchema" xmlns:p="http://schemas.microsoft.com/office/2006/metadata/properties" xmlns:ns2="b7193443-4924-4c98-83f1-322a08f13154" xmlns:ns3="933c73ff-1f47-478d-836a-52d41c4c8390" targetNamespace="http://schemas.microsoft.com/office/2006/metadata/properties" ma:root="true" ma:fieldsID="ca80607aa85f642b5855281dc31d5a1f" ns2:_="" ns3:_="">
    <xsd:import namespace="b7193443-4924-4c98-83f1-322a08f13154"/>
    <xsd:import namespace="933c73ff-1f47-478d-836a-52d41c4c839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7193443-4924-4c98-83f1-322a08f1315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7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8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9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0" nillable="true" ma:displayName="Tags" ma:hidden="true" ma:internalName="MediaServiceAutoTags" ma:readOnly="true">
      <xsd:simpleType>
        <xsd:restriction base="dms:Text"/>
      </xsd:simpleType>
    </xsd:element>
    <xsd:element name="MediaServiceOCR" ma:index="11" nillable="true" ma:displayName="Extracted Text" ma:hidden="true" ma:internalName="MediaServiceOCR" ma:readOnly="true">
      <xsd:simpleType>
        <xsd:restriction base="dms:Note"/>
      </xsd:simpleType>
    </xsd:element>
    <xsd:element name="MediaServiceLocation" ma:index="12" nillable="true" ma:displayName="Location" ma:hidden="true" ma:internalName="MediaServiceLocation" ma:readOnly="true">
      <xsd:simpleType>
        <xsd:restriction base="dms:Text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7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8" nillable="true" ma:displayName="KeyPoints" ma:hidden="true" ma:internalName="MediaServiceKeyPoints" ma:readOnly="true">
      <xsd:simpleType>
        <xsd:restriction base="dms:Note"/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33c73ff-1f47-478d-836a-52d41c4c8390" elementFormDefault="qualified">
    <xsd:import namespace="http://schemas.microsoft.com/office/2006/documentManagement/types"/>
    <xsd:import namespace="http://schemas.microsoft.com/office/infopath/2007/PartnerControls"/>
    <xsd:element name="SharedWithUsers" ma:index="13" nillable="true" ma:displayName="Shared With" ma:hidden="true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4" nillable="true" ma:displayName="Shared With Details" ma:hidden="true" ma:internalName="SharedWithDetail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displayName="Content Type"/>
        <xsd:element ref="dc:title" minOccurs="0" maxOccurs="1" ma:index="1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2E57273E-ED2C-4285-8B1C-F62329C05EBF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77B0F959-9F7C-493B-89C8-24ACA1B25D29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7193443-4924-4c98-83f1-322a08f13154"/>
    <ds:schemaRef ds:uri="933c73ff-1f47-478d-836a-52d41c4c839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828DD839-3A51-428A-8739-F7588066D4C6}">
  <ds:schemaRefs>
    <ds:schemaRef ds:uri="http://purl.org/dc/elements/1.1/"/>
    <ds:schemaRef ds:uri="http://schemas.microsoft.com/office/2006/documentManagement/types"/>
    <ds:schemaRef ds:uri="933c73ff-1f47-478d-836a-52d41c4c8390"/>
    <ds:schemaRef ds:uri="http://purl.org/dc/terms/"/>
    <ds:schemaRef ds:uri="http://schemas.openxmlformats.org/package/2006/metadata/core-properties"/>
    <ds:schemaRef ds:uri="http://purl.org/dc/dcmitype/"/>
    <ds:schemaRef ds:uri="http://schemas.microsoft.com/office/infopath/2007/PartnerControls"/>
    <ds:schemaRef ds:uri="b7193443-4924-4c98-83f1-322a08f13154"/>
    <ds:schemaRef ds:uri="http://schemas.microsoft.com/office/2006/metadata/properties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Circuit</Template>
  <TotalTime>177</TotalTime>
  <Words>515</Words>
  <Application>Microsoft Office PowerPoint</Application>
  <PresentationFormat>Widescreen</PresentationFormat>
  <Paragraphs>69</Paragraphs>
  <Slides>8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3" baseType="lpstr">
      <vt:lpstr>Arial</vt:lpstr>
      <vt:lpstr>Calibri</vt:lpstr>
      <vt:lpstr>Maiandra GD</vt:lpstr>
      <vt:lpstr>Tw Cen MT</vt:lpstr>
      <vt:lpstr>Circuit</vt:lpstr>
      <vt:lpstr>PowerPoint Presentation</vt:lpstr>
      <vt:lpstr>Globalisation – what do you think it means?</vt:lpstr>
      <vt:lpstr>PowerPoint Presentation</vt:lpstr>
      <vt:lpstr>PowerPoint Presentation</vt:lpstr>
      <vt:lpstr>PowerPoint Presentation</vt:lpstr>
      <vt:lpstr>PowerPoint Presentation</vt:lpstr>
      <vt:lpstr>Activity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richard levens</dc:creator>
  <cp:lastModifiedBy>richard levens</cp:lastModifiedBy>
  <cp:revision>322</cp:revision>
  <dcterms:created xsi:type="dcterms:W3CDTF">2021-09-24T19:11:42Z</dcterms:created>
  <dcterms:modified xsi:type="dcterms:W3CDTF">2021-10-26T14:55:15Z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0x01010041443E85BA137C438EEAFD7FD4AD28F3</vt:lpwstr>
  </property>
</Properties>
</file>