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4"/>
  </p:sldMasterIdLst>
  <p:notesMasterIdLst>
    <p:notesMasterId r:id="rId11"/>
  </p:notesMasterIdLst>
  <p:sldIdLst>
    <p:sldId id="259" r:id="rId5"/>
    <p:sldId id="256" r:id="rId6"/>
    <p:sldId id="257" r:id="rId7"/>
    <p:sldId id="267" r:id="rId8"/>
    <p:sldId id="266" r:id="rId9"/>
    <p:sldId id="258" r:id="rId10"/>
  </p:sldIdLst>
  <p:sldSz cx="9144000" cy="6858000" type="screen4x3"/>
  <p:notesSz cx="6858000" cy="9144000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sz="48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48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48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48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48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48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6pPr>
    <a:lvl7pPr marL="2743200" algn="l" defTabSz="914400" rtl="0" eaLnBrk="1" latinLnBrk="0" hangingPunct="1">
      <a:defRPr sz="48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7pPr>
    <a:lvl8pPr marL="3200400" algn="l" defTabSz="914400" rtl="0" eaLnBrk="1" latinLnBrk="0" hangingPunct="1">
      <a:defRPr sz="48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8pPr>
    <a:lvl9pPr marL="3657600" algn="l" defTabSz="914400" rtl="0" eaLnBrk="1" latinLnBrk="0" hangingPunct="1">
      <a:defRPr sz="48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628" y="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526149-32A6-4CC9-8D2E-D513AC250C6A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2686A4-5953-4B1D-868C-A6E172EE9D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10756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2686A4-5953-4B1D-868C-A6E172EE9D04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99172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>
            <a:off x="1463675" y="3549650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4708525" y="3549650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Oval 5"/>
          <p:cNvSpPr/>
          <p:nvPr/>
        </p:nvSpPr>
        <p:spPr>
          <a:xfrm>
            <a:off x="4540250" y="3525838"/>
            <a:ext cx="46038" cy="46037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28" name="Title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7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69347348-7E31-4553-B3C0-788D5A72CA3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10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46194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07F320-E3E7-4615-876F-97B906BDF08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436227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>
            <a:off x="685800" y="4916488"/>
            <a:ext cx="7924800" cy="4762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42827C61-9336-4C08-AC96-E1DD757159B6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552275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886A5A-D034-4D52-950E-234C7382061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743799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563563" y="2179638"/>
            <a:ext cx="3748087" cy="1587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4754563" y="2179638"/>
            <a:ext cx="3749675" cy="1587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2" name="Content Placeholder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4" name="Content Placeholder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FC5FADC8-F858-4500-A48B-BE1E7E55AC1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10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1" name="Date Placeholder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70961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19D59A-321F-4DA2-8002-C957B876BA6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281216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14B5F6-54F2-4155-9FA0-D854EC38478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509138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Content Placeholder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1" name="Title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8E770B-18C0-426F-A202-65EA19F4BFA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624557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>
            <a:normAutofit/>
          </a:bodyPr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11823A-260A-48EE-A6C8-1FC8EB5564C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198228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01BCC1-D401-453B-9FFE-3866597CA5A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362165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288D8E-5B39-4E69-AA18-3C07D31C3C6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516007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 Placeholder 8"/>
          <p:cNvSpPr>
            <a:spLocks noGrp="1"/>
          </p:cNvSpPr>
          <p:nvPr>
            <p:ph type="body" idx="1"/>
          </p:nvPr>
        </p:nvSpPr>
        <p:spPr bwMode="auto">
          <a:xfrm>
            <a:off x="457200" y="1447800"/>
            <a:ext cx="8229600" cy="467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5791200" y="6203950"/>
            <a:ext cx="2590800" cy="38417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2133600" y="6203950"/>
            <a:ext cx="3581400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410575" y="6181725"/>
            <a:ext cx="609600" cy="457200"/>
          </a:xfrm>
          <a:prstGeom prst="rect">
            <a:avLst/>
          </a:prstGeom>
          <a:noFill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noAutofit/>
          </a:bodyPr>
          <a:lstStyle>
            <a:lvl1pPr algn="ctr" eaLnBrk="1" hangingPunct="1">
              <a:defRPr sz="1600"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87424F0E-DB5B-4932-AEF3-003901ED348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95" r:id="rId1"/>
    <p:sldLayoutId id="2147483787" r:id="rId2"/>
    <p:sldLayoutId id="2147483796" r:id="rId3"/>
    <p:sldLayoutId id="2147483788" r:id="rId4"/>
    <p:sldLayoutId id="2147483797" r:id="rId5"/>
    <p:sldLayoutId id="2147483789" r:id="rId6"/>
    <p:sldLayoutId id="2147483790" r:id="rId7"/>
    <p:sldLayoutId id="2147483791" r:id="rId8"/>
    <p:sldLayoutId id="2147483792" r:id="rId9"/>
    <p:sldLayoutId id="2147483793" r:id="rId10"/>
    <p:sldLayoutId id="2147483794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lang="en-US" sz="4200" kern="1200" spc="-10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anose="02030602050306030303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anose="02030602050306030303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anose="02030602050306030303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anose="02030602050306030303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anose="02030602050306030303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anose="02030602050306030303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anose="02030602050306030303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anose="02030602050306030303" pitchFamily="18" charset="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2"/>
        </a:buClr>
        <a:buSzPct val="85000"/>
        <a:buFont typeface="Wingdings 2" panose="05020102010507070707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ts val="300"/>
        </a:spcBef>
        <a:spcAft>
          <a:spcPct val="0"/>
        </a:spcAft>
        <a:buClr>
          <a:srgbClr val="D6903D"/>
        </a:buClr>
        <a:buSzPct val="85000"/>
        <a:buFont typeface="Wingdings 2" panose="05020102010507070707" pitchFamily="18" charset="2"/>
        <a:buChar char=""/>
        <a:defRPr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4888" indent="-228600" algn="l" rtl="0" eaLnBrk="0" fontAlgn="base" hangingPunct="0">
        <a:spcBef>
          <a:spcPts val="300"/>
        </a:spcBef>
        <a:spcAft>
          <a:spcPct val="0"/>
        </a:spcAft>
        <a:buClr>
          <a:srgbClr val="B37732"/>
        </a:buClr>
        <a:buSzPct val="85000"/>
        <a:buFont typeface="Wingdings 2" panose="05020102010507070707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79525" indent="-228600" algn="l" rtl="0" eaLnBrk="0" fontAlgn="base" hangingPunct="0">
        <a:spcBef>
          <a:spcPts val="300"/>
        </a:spcBef>
        <a:spcAft>
          <a:spcPct val="0"/>
        </a:spcAft>
        <a:buClr>
          <a:srgbClr val="D6903D"/>
        </a:buClr>
        <a:buSzPct val="85000"/>
        <a:buFont typeface="Wingdings 2" panose="05020102010507070707" pitchFamily="18" charset="2"/>
        <a:buChar char="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163" indent="-228600" algn="l" rtl="0" eaLnBrk="0" fontAlgn="base" hangingPunct="0">
        <a:spcBef>
          <a:spcPts val="338"/>
        </a:spcBef>
        <a:spcAft>
          <a:spcPct val="0"/>
        </a:spcAft>
        <a:buClr>
          <a:srgbClr val="D6903D"/>
        </a:buClr>
        <a:buSzPct val="85000"/>
        <a:buFont typeface="Wingdings 2" panose="05020102010507070707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://www.bbc.co.uk/programmes/p02mww94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://www.bbc.co.uk/programmes/p02mww94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4"/>
          <p:cNvSpPr>
            <a:spLocks noGrp="1" noChangeArrowheads="1"/>
          </p:cNvSpPr>
          <p:nvPr>
            <p:ph type="ctrTitle" idx="4294967295"/>
          </p:nvPr>
        </p:nvSpPr>
        <p:spPr>
          <a:xfrm>
            <a:off x="1907704" y="404664"/>
            <a:ext cx="5292080" cy="966242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4800" smtClean="0">
                <a:latin typeface="Comic Sans MS" pitchFamily="66" charset="0"/>
              </a:rPr>
              <a:t>The Easter Story.</a:t>
            </a:r>
          </a:p>
        </p:txBody>
      </p:sp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1556792"/>
            <a:ext cx="4807030" cy="453650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Grp="1" noChangeArrowheads="1"/>
          </p:cNvSpPr>
          <p:nvPr>
            <p:ph type="title"/>
          </p:nvPr>
        </p:nvSpPr>
        <p:spPr>
          <a:xfrm>
            <a:off x="611560" y="692696"/>
            <a:ext cx="8136904" cy="1179513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b="1" dirty="0" smtClean="0">
                <a:latin typeface="Comic Sans MS" pitchFamily="66" charset="0"/>
              </a:rPr>
              <a:t>Remind the children of the 3 key dates and stories of the Easter.</a:t>
            </a:r>
            <a:endParaRPr lang="en-GB" sz="4000" b="1" dirty="0" smtClean="0"/>
          </a:p>
        </p:txBody>
      </p:sp>
      <p:sp>
        <p:nvSpPr>
          <p:cNvPr id="3" name="Rectangle 2"/>
          <p:cNvSpPr/>
          <p:nvPr/>
        </p:nvSpPr>
        <p:spPr>
          <a:xfrm>
            <a:off x="251520" y="2708920"/>
            <a:ext cx="840668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 smtClean="0"/>
              <a:t>Retell the three stories using:</a:t>
            </a:r>
          </a:p>
          <a:p>
            <a:pPr algn="ctr"/>
            <a:r>
              <a:rPr lang="en-GB" sz="3600" dirty="0" smtClean="0"/>
              <a:t>- Matthew 21: 7-11</a:t>
            </a:r>
          </a:p>
          <a:p>
            <a:pPr algn="ctr"/>
            <a:r>
              <a:rPr lang="en-GB" sz="3600" dirty="0" smtClean="0"/>
              <a:t>- Luke 23: 13-25, 32-48</a:t>
            </a:r>
          </a:p>
          <a:p>
            <a:pPr algn="ctr"/>
            <a:r>
              <a:rPr lang="en-GB" sz="3600" dirty="0" smtClean="0"/>
              <a:t>- Luke 24: 1-12</a:t>
            </a:r>
            <a:endParaRPr lang="en-GB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Grp="1" noChangeArrowheads="1"/>
          </p:cNvSpPr>
          <p:nvPr>
            <p:ph type="title"/>
          </p:nvPr>
        </p:nvSpPr>
        <p:spPr>
          <a:xfrm>
            <a:off x="755576" y="260648"/>
            <a:ext cx="8136904" cy="1179513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b="1" dirty="0" smtClean="0">
                <a:latin typeface="Comic Sans MS" pitchFamily="66" charset="0"/>
              </a:rPr>
              <a:t>Let’s meet Nathan and Lara...</a:t>
            </a:r>
            <a:endParaRPr lang="en-GB" sz="4000" b="1" dirty="0" smtClean="0"/>
          </a:p>
        </p:txBody>
      </p:sp>
      <p:sp>
        <p:nvSpPr>
          <p:cNvPr id="4" name="Rectangle 3"/>
          <p:cNvSpPr/>
          <p:nvPr/>
        </p:nvSpPr>
        <p:spPr>
          <a:xfrm>
            <a:off x="827584" y="5877272"/>
            <a:ext cx="871296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u="sng" dirty="0" smtClean="0">
                <a:solidFill>
                  <a:srgbClr val="0000FF"/>
                </a:solidFill>
                <a:latin typeface="Arial" panose="020B0604020202020204" pitchFamily="34" charset="0"/>
                <a:ea typeface="Cambria" panose="02040503050406030204" pitchFamily="18" charset="0"/>
                <a:cs typeface="Times New Roman" panose="02020603050405020304" pitchFamily="18" charset="0"/>
                <a:hlinkClick r:id="rId2"/>
              </a:rPr>
              <a:t>www.bbc.co.uk/programmes/p02mww94</a:t>
            </a:r>
            <a:endParaRPr lang="en-US" sz="3200" u="sng" dirty="0" smtClean="0">
              <a:solidFill>
                <a:srgbClr val="0000FF"/>
              </a:solidFill>
              <a:latin typeface="Arial" panose="020B0604020202020204" pitchFamily="34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endParaRPr lang="en-GB" sz="3200" dirty="0"/>
          </a:p>
        </p:txBody>
      </p:sp>
      <p:pic>
        <p:nvPicPr>
          <p:cNvPr id="5" name="Picture 4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1600" y="1916832"/>
            <a:ext cx="6984776" cy="360752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Grp="1" noChangeArrowheads="1"/>
          </p:cNvSpPr>
          <p:nvPr>
            <p:ph type="title"/>
          </p:nvPr>
        </p:nvSpPr>
        <p:spPr>
          <a:xfrm>
            <a:off x="755576" y="764704"/>
            <a:ext cx="8136904" cy="1179513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b="1" dirty="0" smtClean="0">
                <a:latin typeface="Comic Sans MS" pitchFamily="66" charset="0"/>
              </a:rPr>
              <a:t>This time, as you watch you will have a focus question which you need to take notes on.</a:t>
            </a:r>
            <a:endParaRPr lang="en-GB" sz="4000" b="1" dirty="0" smtClean="0"/>
          </a:p>
        </p:txBody>
      </p:sp>
      <p:sp>
        <p:nvSpPr>
          <p:cNvPr id="4" name="Rectangle 3"/>
          <p:cNvSpPr/>
          <p:nvPr/>
        </p:nvSpPr>
        <p:spPr>
          <a:xfrm>
            <a:off x="827584" y="5877272"/>
            <a:ext cx="871296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u="sng" dirty="0" smtClean="0">
                <a:solidFill>
                  <a:srgbClr val="0000FF"/>
                </a:solidFill>
                <a:latin typeface="Arial" panose="020B0604020202020204" pitchFamily="34" charset="0"/>
                <a:ea typeface="Cambria" panose="02040503050406030204" pitchFamily="18" charset="0"/>
                <a:cs typeface="Times New Roman" panose="02020603050405020304" pitchFamily="18" charset="0"/>
                <a:hlinkClick r:id="rId2"/>
              </a:rPr>
              <a:t>www.bbc.co.uk/programmes/p02mww94</a:t>
            </a:r>
            <a:endParaRPr lang="en-US" sz="3200" u="sng" dirty="0" smtClean="0">
              <a:solidFill>
                <a:srgbClr val="0000FF"/>
              </a:solidFill>
              <a:latin typeface="Arial" panose="020B0604020202020204" pitchFamily="34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endParaRPr lang="en-GB" sz="3200" dirty="0"/>
          </a:p>
        </p:txBody>
      </p:sp>
      <p:pic>
        <p:nvPicPr>
          <p:cNvPr id="5" name="Picture 4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1600" y="1916832"/>
            <a:ext cx="6984776" cy="3607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8245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Grp="1" noChangeArrowheads="1"/>
          </p:cNvSpPr>
          <p:nvPr>
            <p:ph type="title"/>
          </p:nvPr>
        </p:nvSpPr>
        <p:spPr>
          <a:xfrm>
            <a:off x="323528" y="3212976"/>
            <a:ext cx="8136904" cy="1179513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b="1" dirty="0" smtClean="0">
                <a:latin typeface="Comic Sans MS" pitchFamily="66" charset="0"/>
              </a:rPr>
              <a:t>Can you create a freeze frame showing how Lara and Nathan are feeling on each of these days?</a:t>
            </a:r>
            <a:br>
              <a:rPr lang="en-GB" b="1" dirty="0" smtClean="0">
                <a:latin typeface="Comic Sans MS" pitchFamily="66" charset="0"/>
              </a:rPr>
            </a:br>
            <a:r>
              <a:rPr lang="en-GB" b="1" dirty="0" smtClean="0">
                <a:latin typeface="Comic Sans MS" pitchFamily="66" charset="0"/>
              </a:rPr>
              <a:t> (we will get photographed)</a:t>
            </a:r>
            <a:endParaRPr lang="en-GB" sz="40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Grp="1" noChangeArrowheads="1"/>
          </p:cNvSpPr>
          <p:nvPr>
            <p:ph type="title"/>
          </p:nvPr>
        </p:nvSpPr>
        <p:spPr>
          <a:xfrm>
            <a:off x="395536" y="1124744"/>
            <a:ext cx="8136904" cy="1179513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3200" b="1" dirty="0">
                <a:latin typeface="Comic Sans MS" pitchFamily="66" charset="0"/>
              </a:rPr>
              <a:t>Underneath the photographed freeze frame(s), </a:t>
            </a:r>
            <a:r>
              <a:rPr lang="en-GB" sz="3200" b="1" dirty="0" smtClean="0">
                <a:latin typeface="Comic Sans MS" pitchFamily="66" charset="0"/>
              </a:rPr>
              <a:t>write </a:t>
            </a:r>
            <a:r>
              <a:rPr lang="en-GB" sz="3200" b="1" dirty="0">
                <a:latin typeface="Comic Sans MS" pitchFamily="66" charset="0"/>
              </a:rPr>
              <a:t>a short paragraph showing how the character is feeling and why, e.g. Nathan/Lara is feeling…because </a:t>
            </a:r>
            <a:endParaRPr lang="en-GB" sz="2800" b="1" dirty="0" smtClean="0"/>
          </a:p>
        </p:txBody>
      </p:sp>
      <p:sp>
        <p:nvSpPr>
          <p:cNvPr id="4" name="Oval Callout 3"/>
          <p:cNvSpPr/>
          <p:nvPr/>
        </p:nvSpPr>
        <p:spPr>
          <a:xfrm>
            <a:off x="1619672" y="2492896"/>
            <a:ext cx="6264696" cy="3528392"/>
          </a:xfrm>
          <a:prstGeom prst="wedgeEllipseCallout">
            <a:avLst>
              <a:gd name="adj1" fmla="val -52206"/>
              <a:gd name="adj2" fmla="val 53266"/>
            </a:avLst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er">
  <a:themeElements>
    <a:clrScheme name="Pap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e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e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ccessed_x0020_by xmlns="b7193443-4924-4c98-83f1-322a08f13154"/>
    <Date xmlns="b7193443-4924-4c98-83f1-322a08f13154">2021-03-07T10:35:00+00:00</Date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5" ma:contentTypeDescription="Create a new document." ma:contentTypeScope="" ma:versionID="ca0f264800db0316deab089702e420f0">
  <xsd:schema xmlns:xsd="http://www.w3.org/2001/XMLSchema" xmlns:xs="http://www.w3.org/2001/XMLSchema" xmlns:p="http://schemas.microsoft.com/office/2006/metadata/properties" xmlns:ns1="b7193443-4924-4c98-83f1-322a08f13154" xmlns:ns3="933c73ff-1f47-478d-836a-52d41c4c8390" targetNamespace="http://schemas.microsoft.com/office/2006/metadata/properties" ma:root="true" ma:fieldsID="4a54b1c627ea3fe654880021dde9c7c8" ns1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1:Accessed_x0020_by"/>
                <xsd:element ref="ns1:MediaServiceMetadata" minOccurs="0"/>
                <xsd:element ref="ns1:MediaServiceFastMetadata" minOccurs="0"/>
                <xsd:element ref="ns1:MediaServiceDateTaken" minOccurs="0"/>
                <xsd:element ref="ns1:MediaServiceAutoTags" minOccurs="0"/>
                <xsd:element ref="ns1:MediaServiceOCR" minOccurs="0"/>
                <xsd:element ref="ns1:MediaServiceLocation" minOccurs="0"/>
                <xsd:element ref="ns3:SharedWithUsers" minOccurs="0"/>
                <xsd:element ref="ns3:SharedWithDetails" minOccurs="0"/>
                <xsd:element ref="ns1:MediaServiceGenerationTime" minOccurs="0"/>
                <xsd:element ref="ns1:MediaServiceEventHashCode" minOccurs="0"/>
                <xsd:element ref="ns1:MediaServiceAutoKeyPoints" minOccurs="0"/>
                <xsd:element ref="ns1:MediaServiceKeyPoints" minOccurs="0"/>
                <xsd:element ref="ns1:Dat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Accessed_x0020_by" ma:index="0" ma:displayName="Accessed by" ma:description="Folder opened" ma:format="DateTime" ma:internalName="Accessed_x0020_by" ma:readOnly="false">
      <xsd:simpleType>
        <xsd:restriction base="dms:DateTime"/>
      </xsd:simple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hidden="true" ma:internalName="MediaServiceAutoTags" ma:readOnly="true">
      <xsd:simpleType>
        <xsd:restriction base="dms:Text"/>
      </xsd:simpleType>
    </xsd:element>
    <xsd:element name="MediaServiceOCR" ma:index="12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3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hidden="true" ma:internalName="MediaServiceKeyPoints" ma:readOnly="true">
      <xsd:simpleType>
        <xsd:restriction base="dms:Note"/>
      </xsd:simpleType>
    </xsd:element>
    <xsd:element name="Date" ma:index="21" nillable="true" ma:displayName="Date" ma:format="DateTime" ma:internalName="Dat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2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DD57D81-0DA0-43FC-BEE5-A9835831FC3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EAC2CDC-145F-4125-ABBD-ADEF5BDB402D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b7193443-4924-4c98-83f1-322a08f13154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B915178A-C441-4C3D-82E9-335B99F9CB5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107</TotalTime>
  <Words>113</Words>
  <Application>Microsoft Office PowerPoint</Application>
  <PresentationFormat>On-screen Show (4:3)</PresentationFormat>
  <Paragraphs>13</Paragraphs>
  <Slides>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Comic Sans MS</vt:lpstr>
      <vt:lpstr>Arial</vt:lpstr>
      <vt:lpstr>Constantia</vt:lpstr>
      <vt:lpstr>Wingdings 2</vt:lpstr>
      <vt:lpstr>Calibri</vt:lpstr>
      <vt:lpstr>Paper</vt:lpstr>
      <vt:lpstr>The Easter Story.</vt:lpstr>
      <vt:lpstr>Remind the children of the 3 key dates and stories of the Easter.</vt:lpstr>
      <vt:lpstr>Let’s meet Nathan and Lara...</vt:lpstr>
      <vt:lpstr>This time, as you watch you will have a focus question which you need to take notes on.</vt:lpstr>
      <vt:lpstr>Can you create a freeze frame showing how Lara and Nathan are feeling on each of these days?  (we will get photographed)</vt:lpstr>
      <vt:lpstr>Underneath the photographed freeze frame(s), write a short paragraph showing how the character is feeling and why, e.g. Nathan/Lara is feeling…because </vt:lpstr>
    </vt:vector>
  </TitlesOfParts>
  <Company>3081 Ltd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Easter Story.</dc:title>
  <dc:creator>DRH</dc:creator>
  <cp:lastModifiedBy>Sophie George</cp:lastModifiedBy>
  <cp:revision>8</cp:revision>
  <dcterms:created xsi:type="dcterms:W3CDTF">2007-03-13T21:23:45Z</dcterms:created>
  <dcterms:modified xsi:type="dcterms:W3CDTF">2021-03-07T10:36:48Z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