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73" d="100"/>
          <a:sy n="73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722C1-15DE-4BE4-9B26-C5A53293DE79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F4162-DF61-40CD-A1DA-5B12D8B67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6513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722C1-15DE-4BE4-9B26-C5A53293DE79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F4162-DF61-40CD-A1DA-5B12D8B67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966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722C1-15DE-4BE4-9B26-C5A53293DE79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F4162-DF61-40CD-A1DA-5B12D8B67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780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722C1-15DE-4BE4-9B26-C5A53293DE79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F4162-DF61-40CD-A1DA-5B12D8B67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76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722C1-15DE-4BE4-9B26-C5A53293DE79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F4162-DF61-40CD-A1DA-5B12D8B67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8653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722C1-15DE-4BE4-9B26-C5A53293DE79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F4162-DF61-40CD-A1DA-5B12D8B67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7036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722C1-15DE-4BE4-9B26-C5A53293DE79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F4162-DF61-40CD-A1DA-5B12D8B67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193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722C1-15DE-4BE4-9B26-C5A53293DE79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F4162-DF61-40CD-A1DA-5B12D8B67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227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722C1-15DE-4BE4-9B26-C5A53293DE79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F4162-DF61-40CD-A1DA-5B12D8B67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547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722C1-15DE-4BE4-9B26-C5A53293DE79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F4162-DF61-40CD-A1DA-5B12D8B67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6717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722C1-15DE-4BE4-9B26-C5A53293DE79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F4162-DF61-40CD-A1DA-5B12D8B67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020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8722C1-15DE-4BE4-9B26-C5A53293DE79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1F4162-DF61-40CD-A1DA-5B12D8B67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9685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LO: TO understand Chronology. </a:t>
            </a:r>
            <a:br>
              <a:rPr lang="en-GB" dirty="0" smtClean="0"/>
            </a:br>
            <a:r>
              <a:rPr lang="en-GB" dirty="0" smtClean="0"/>
              <a:t>C: Ancient Mayans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01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How long do you think the Mayans were around for?</a:t>
            </a:r>
            <a:endParaRPr lang="en-GB" dirty="0"/>
          </a:p>
        </p:txBody>
      </p:sp>
      <p:pic>
        <p:nvPicPr>
          <p:cNvPr id="4" name="Content Placeholder 3" descr="newworldca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2350" y="2344160"/>
            <a:ext cx="4819650" cy="366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2469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They were actually around for more than 3000 years.</a:t>
            </a:r>
            <a:endParaRPr lang="en-GB" dirty="0"/>
          </a:p>
        </p:txBody>
      </p:sp>
      <p:pic>
        <p:nvPicPr>
          <p:cNvPr id="4" name="Content Placeholder 3" descr="newworldca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491" y="1690688"/>
            <a:ext cx="4819650" cy="366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908432" y="1690688"/>
            <a:ext cx="497058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Pre-classic Period (2000 BC to 250 AD)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The Pre-classic Period covers from the </a:t>
            </a:r>
            <a:r>
              <a:rPr lang="en-GB" dirty="0" smtClean="0"/>
              <a:t>start</a:t>
            </a:r>
          </a:p>
          <a:p>
            <a:r>
              <a:rPr lang="en-GB" dirty="0" smtClean="0"/>
              <a:t> </a:t>
            </a:r>
            <a:r>
              <a:rPr lang="en-GB" dirty="0"/>
              <a:t>of the Maya civilization to 250 AD when </a:t>
            </a:r>
            <a:r>
              <a:rPr lang="en-GB" dirty="0" smtClean="0"/>
              <a:t>the</a:t>
            </a:r>
          </a:p>
          <a:p>
            <a:r>
              <a:rPr lang="en-GB" dirty="0" smtClean="0"/>
              <a:t> </a:t>
            </a:r>
            <a:r>
              <a:rPr lang="en-GB" dirty="0"/>
              <a:t>Maya civilization began its golden age. A lot of </a:t>
            </a:r>
            <a:r>
              <a:rPr lang="en-GB" dirty="0" smtClean="0"/>
              <a:t>development</a:t>
            </a:r>
          </a:p>
          <a:p>
            <a:r>
              <a:rPr lang="en-GB" dirty="0" smtClean="0"/>
              <a:t> </a:t>
            </a:r>
            <a:r>
              <a:rPr lang="en-GB" dirty="0"/>
              <a:t>took place during this period. The major cities during </a:t>
            </a:r>
            <a:r>
              <a:rPr lang="en-GB" dirty="0" smtClean="0"/>
              <a:t>this</a:t>
            </a:r>
          </a:p>
          <a:p>
            <a:r>
              <a:rPr lang="en-GB" dirty="0" smtClean="0"/>
              <a:t> </a:t>
            </a:r>
            <a:r>
              <a:rPr lang="en-GB" dirty="0"/>
              <a:t>period were El </a:t>
            </a:r>
            <a:r>
              <a:rPr lang="en-GB" dirty="0" err="1"/>
              <a:t>Mirador</a:t>
            </a:r>
            <a:r>
              <a:rPr lang="en-GB" dirty="0"/>
              <a:t> and </a:t>
            </a:r>
            <a:r>
              <a:rPr lang="en-GB" dirty="0" err="1"/>
              <a:t>Kaminaljuyu</a:t>
            </a:r>
            <a:r>
              <a:rPr lang="en-GB" dirty="0"/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908432" y="4585911"/>
            <a:ext cx="5544531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Classic Period (250 AD to 900 AD)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The Classic Period is considered the golden </a:t>
            </a:r>
            <a:r>
              <a:rPr lang="en-GB" dirty="0" smtClean="0"/>
              <a:t>age</a:t>
            </a:r>
          </a:p>
          <a:p>
            <a:r>
              <a:rPr lang="en-GB" dirty="0" smtClean="0"/>
              <a:t> </a:t>
            </a:r>
            <a:r>
              <a:rPr lang="en-GB" dirty="0"/>
              <a:t>of the Maya city-states. Most of the artistic </a:t>
            </a:r>
            <a:r>
              <a:rPr lang="en-GB" dirty="0" smtClean="0"/>
              <a:t>and</a:t>
            </a:r>
          </a:p>
          <a:p>
            <a:r>
              <a:rPr lang="en-GB" dirty="0" smtClean="0"/>
              <a:t> </a:t>
            </a:r>
            <a:r>
              <a:rPr lang="en-GB" dirty="0"/>
              <a:t>cultural achievements of the Maya civilization took </a:t>
            </a:r>
            <a:r>
              <a:rPr lang="en-GB" dirty="0" smtClean="0"/>
              <a:t>place</a:t>
            </a:r>
          </a:p>
          <a:p>
            <a:r>
              <a:rPr lang="en-GB" dirty="0" smtClean="0"/>
              <a:t> </a:t>
            </a:r>
            <a:r>
              <a:rPr lang="en-GB" dirty="0"/>
              <a:t>during this period.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6282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newworldca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361" y="1315685"/>
            <a:ext cx="5199643" cy="3956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809002" y="1008185"/>
            <a:ext cx="5905784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Post-classic Period (900 AD to 1500 AD)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Although the southern city-states collapsed, the Mayan </a:t>
            </a:r>
            <a:r>
              <a:rPr lang="en-GB" dirty="0" smtClean="0"/>
              <a:t>cities</a:t>
            </a:r>
          </a:p>
          <a:p>
            <a:r>
              <a:rPr lang="en-GB" dirty="0" smtClean="0"/>
              <a:t> </a:t>
            </a:r>
            <a:r>
              <a:rPr lang="en-GB" dirty="0"/>
              <a:t>in the northern part of the Yucatan Peninsula continued to </a:t>
            </a:r>
            <a:endParaRPr lang="en-GB" dirty="0" smtClean="0"/>
          </a:p>
          <a:p>
            <a:r>
              <a:rPr lang="en-GB" dirty="0" smtClean="0"/>
              <a:t>thrive </a:t>
            </a:r>
            <a:r>
              <a:rPr lang="en-GB" dirty="0"/>
              <a:t>for the next several hundred years during the </a:t>
            </a:r>
            <a:endParaRPr lang="en-GB" dirty="0" smtClean="0"/>
          </a:p>
          <a:p>
            <a:r>
              <a:rPr lang="en-GB" dirty="0" smtClean="0"/>
              <a:t>Post-classic </a:t>
            </a:r>
            <a:r>
              <a:rPr lang="en-GB" dirty="0"/>
              <a:t>period.</a:t>
            </a:r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967046" y="3481754"/>
            <a:ext cx="58008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Colonial Period (1500 AD)</a:t>
            </a:r>
            <a:endParaRPr lang="en-GB" dirty="0"/>
          </a:p>
          <a:p>
            <a:r>
              <a:rPr lang="en-GB" dirty="0"/>
              <a:t>Many of the Maya city-states are conquered by the Spanish.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703976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L</a:t>
            </a:r>
            <a:r>
              <a:rPr lang="en-GB" dirty="0" smtClean="0"/>
              <a:t>ook </a:t>
            </a:r>
            <a:r>
              <a:rPr lang="en-GB" dirty="0" smtClean="0"/>
              <a:t>at the timeline sheets </a:t>
            </a:r>
            <a:r>
              <a:rPr lang="en-GB" dirty="0" smtClean="0"/>
              <a:t>that</a:t>
            </a:r>
            <a:r>
              <a:rPr lang="en-GB" dirty="0" smtClean="0"/>
              <a:t> are on the webpage and read through them.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99138" y="1664807"/>
            <a:ext cx="7222847" cy="5193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8031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 smtClean="0"/>
              <a:t>BC and AD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BC refers to before Christ (Jesus) was born. The years count </a:t>
            </a:r>
            <a:r>
              <a:rPr lang="en-GB" dirty="0" smtClean="0"/>
              <a:t>down </a:t>
            </a:r>
            <a:r>
              <a:rPr lang="en-GB" dirty="0" smtClean="0"/>
              <a:t>towards zero.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AD refers to the </a:t>
            </a:r>
            <a:r>
              <a:rPr lang="en-GB" dirty="0" err="1" smtClean="0"/>
              <a:t>latin</a:t>
            </a:r>
            <a:r>
              <a:rPr lang="en-GB" dirty="0" smtClean="0"/>
              <a:t> phrase ‘anno </a:t>
            </a:r>
            <a:r>
              <a:rPr lang="en-GB" dirty="0" err="1" smtClean="0"/>
              <a:t>domini</a:t>
            </a:r>
            <a:r>
              <a:rPr lang="en-GB" dirty="0" smtClean="0"/>
              <a:t>’ – this means ‘In the year of the Lord.’ this means from AD when Jesus was born. So the numbers then count upwards. We’re in the Year </a:t>
            </a:r>
            <a:r>
              <a:rPr lang="en-GB" dirty="0" smtClean="0"/>
              <a:t>2021. 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So the Mayans were around both before and after Jesus’ birth.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762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6356" y="1377244"/>
            <a:ext cx="10597444" cy="47997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You</a:t>
            </a:r>
            <a:r>
              <a:rPr lang="en-GB" dirty="0" smtClean="0"/>
              <a:t> </a:t>
            </a:r>
            <a:r>
              <a:rPr lang="en-GB" dirty="0" smtClean="0"/>
              <a:t>are going to make a </a:t>
            </a:r>
            <a:r>
              <a:rPr lang="en-GB" dirty="0" smtClean="0"/>
              <a:t>timeline </a:t>
            </a:r>
            <a:r>
              <a:rPr lang="en-GB" dirty="0" smtClean="0"/>
              <a:t>for The Mayans. </a:t>
            </a:r>
            <a:r>
              <a:rPr lang="en-GB" dirty="0" smtClean="0"/>
              <a:t>Draw </a:t>
            </a:r>
            <a:r>
              <a:rPr lang="en-GB" dirty="0" smtClean="0"/>
              <a:t>and plot the </a:t>
            </a:r>
            <a:r>
              <a:rPr lang="en-GB" dirty="0" smtClean="0"/>
              <a:t>your timeline. 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Once you’ve done </a:t>
            </a:r>
            <a:r>
              <a:rPr lang="en-GB" dirty="0" smtClean="0"/>
              <a:t>that, use </a:t>
            </a:r>
            <a:r>
              <a:rPr lang="en-GB" dirty="0" smtClean="0"/>
              <a:t>Maths and post it notes to plot any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- </a:t>
            </a:r>
            <a:r>
              <a:rPr lang="en-GB" dirty="0" smtClean="0"/>
              <a:t>Decades (10 years).</a:t>
            </a:r>
          </a:p>
          <a:p>
            <a:pPr marL="0" indent="0">
              <a:buNone/>
            </a:pPr>
            <a:r>
              <a:rPr lang="en-GB" dirty="0" smtClean="0"/>
              <a:t>-Century's (100 years).</a:t>
            </a:r>
          </a:p>
          <a:p>
            <a:pPr marL="0" indent="0">
              <a:buNone/>
            </a:pPr>
            <a:r>
              <a:rPr lang="en-GB" dirty="0" smtClean="0"/>
              <a:t>-Millennium (1000 years).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20380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215</Words>
  <Application>Microsoft Office PowerPoint</Application>
  <PresentationFormat>Widescreen</PresentationFormat>
  <Paragraphs>33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LO: TO understand Chronology.  C: Ancient Mayans</vt:lpstr>
      <vt:lpstr>How long do you think the Mayans were around for?</vt:lpstr>
      <vt:lpstr>They were actually around for more than 3000 years.</vt:lpstr>
      <vt:lpstr>PowerPoint Presentation</vt:lpstr>
      <vt:lpstr>Look at the timeline sheets that are on the webpage and read through them.</vt:lpstr>
      <vt:lpstr>BC and AD</vt:lpstr>
      <vt:lpstr>Your Task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understand Chronology.  C: Ancient Mayans</dc:title>
  <dc:creator>Rachael Norman</dc:creator>
  <cp:lastModifiedBy>Rachael Norman</cp:lastModifiedBy>
  <cp:revision>4</cp:revision>
  <dcterms:created xsi:type="dcterms:W3CDTF">2020-04-01T14:30:17Z</dcterms:created>
  <dcterms:modified xsi:type="dcterms:W3CDTF">2021-05-06T12:29:49Z</dcterms:modified>
</cp:coreProperties>
</file>