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9A92DC-E626-42B7-A94A-F17B35B65BB6}" v="4" dt="2020-10-02T12:42:16.6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Sutton" userId="S::john.sutton@binfieldschool.com::4885eed0-07b8-43ff-96bf-448f8eb102ee" providerId="AD" clId="Web-{299A92DC-E626-42B7-A94A-F17B35B65BB6}"/>
    <pc:docChg chg="modSld">
      <pc:chgData name="John Sutton" userId="S::john.sutton@binfieldschool.com::4885eed0-07b8-43ff-96bf-448f8eb102ee" providerId="AD" clId="Web-{299A92DC-E626-42B7-A94A-F17B35B65BB6}" dt="2020-10-02T12:42:16.614" v="3" actId="20577"/>
      <pc:docMkLst>
        <pc:docMk/>
      </pc:docMkLst>
      <pc:sldChg chg="modSp">
        <pc:chgData name="John Sutton" userId="S::john.sutton@binfieldschool.com::4885eed0-07b8-43ff-96bf-448f8eb102ee" providerId="AD" clId="Web-{299A92DC-E626-42B7-A94A-F17B35B65BB6}" dt="2020-10-02T12:42:16.614" v="2" actId="20577"/>
        <pc:sldMkLst>
          <pc:docMk/>
          <pc:sldMk cId="109857222" sldId="256"/>
        </pc:sldMkLst>
        <pc:spChg chg="mod">
          <ac:chgData name="John Sutton" userId="S::john.sutton@binfieldschool.com::4885eed0-07b8-43ff-96bf-448f8eb102ee" providerId="AD" clId="Web-{299A92DC-E626-42B7-A94A-F17B35B65BB6}" dt="2020-10-02T12:42:16.614" v="2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https://www.youtube.com/watch?v=KxHNQpRNyuA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B552B8-2B9F-4492-85C0-9E0580A204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E90B96-C2F5-4F3B-A6AF-3DD4404113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3C4BDD-9847-429D-99D3-30130261DFD3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https://www.youtube.com/watch?v=KxHNQpRNyuA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</cp:revision>
  <dcterms:created xsi:type="dcterms:W3CDTF">2020-10-02T12:28:22Z</dcterms:created>
  <dcterms:modified xsi:type="dcterms:W3CDTF">2020-10-02T12:42:20Z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