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DC5FFD5-CB1B-482D-8DF9-D8B53FDA6328}"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290475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C5FFD5-CB1B-482D-8DF9-D8B53FDA6328}"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243652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DC5FFD5-CB1B-482D-8DF9-D8B53FDA6328}"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518933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DC5FFD5-CB1B-482D-8DF9-D8B53FDA6328}"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948525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DC5FFD5-CB1B-482D-8DF9-D8B53FDA6328}" type="datetimeFigureOut">
              <a:rPr lang="en-GB" smtClean="0"/>
              <a:t>01/07/2021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3014082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DC5FFD5-CB1B-482D-8DF9-D8B53FDA6328}" type="datetimeFigureOut">
              <a:rPr lang="en-GB" smtClean="0"/>
              <a:t>01/07/2021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3263575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C5FFD5-CB1B-482D-8DF9-D8B53FDA6328}" type="datetimeFigureOut">
              <a:rPr lang="en-GB" smtClean="0"/>
              <a:t>01/07/2021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2999049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DC5FFD5-CB1B-482D-8DF9-D8B53FDA6328}"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2293332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DC5FFD5-CB1B-482D-8DF9-D8B53FDA6328}"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3237878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C5FFD5-CB1B-482D-8DF9-D8B53FDA6328}"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972838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DC5FFD5-CB1B-482D-8DF9-D8B53FDA6328}"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2BA26F-525F-4D74-B7E6-EB6D0A7046B6}" type="slidenum">
              <a:rPr lang="en-GB" smtClean="0"/>
              <a:t>‹#›</a:t>
            </a:fld>
            <a:endParaRPr lang="en-GB"/>
          </a:p>
        </p:txBody>
      </p:sp>
    </p:spTree>
    <p:extLst>
      <p:ext uri="{BB962C8B-B14F-4D97-AF65-F5344CB8AC3E}">
        <p14:creationId xmlns:p14="http://schemas.microsoft.com/office/powerpoint/2010/main" val="3204693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C5FFD5-CB1B-482D-8DF9-D8B53FDA6328}" type="datetimeFigureOut">
              <a:rPr lang="en-GB" smtClean="0"/>
              <a:t>01/07/2021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2BA26F-525F-4D74-B7E6-EB6D0A7046B6}" type="slidenum">
              <a:rPr lang="en-GB" smtClean="0"/>
              <a:t>‹#›</a:t>
            </a:fld>
            <a:endParaRPr lang="en-GB"/>
          </a:p>
        </p:txBody>
      </p:sp>
    </p:spTree>
    <p:extLst>
      <p:ext uri="{BB962C8B-B14F-4D97-AF65-F5344CB8AC3E}">
        <p14:creationId xmlns:p14="http://schemas.microsoft.com/office/powerpoint/2010/main" val="427958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Let’s read a story to help us understand how Jews feel about Rosh Hashanah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925734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Rabbi and the Shoemaker </a:t>
            </a:r>
            <a:endParaRPr lang="en-GB" dirty="0"/>
          </a:p>
        </p:txBody>
      </p:sp>
      <p:sp>
        <p:nvSpPr>
          <p:cNvPr id="3" name="Content Placeholder 2"/>
          <p:cNvSpPr>
            <a:spLocks noGrp="1"/>
          </p:cNvSpPr>
          <p:nvPr>
            <p:ph idx="1"/>
          </p:nvPr>
        </p:nvSpPr>
        <p:spPr/>
        <p:txBody>
          <a:bodyPr/>
          <a:lstStyle/>
          <a:p>
            <a:pPr marL="0" indent="0">
              <a:buNone/>
            </a:pPr>
            <a:r>
              <a:rPr lang="en-GB" dirty="0"/>
              <a:t>Rabbi walked past shoemaker’s house and he was still mending shoes even though it was late and he was working by candlelight. The shoemaker assured the Rabbi, “as long as the candle is still burning, it is possible to accomplish and to mend our mistakes (and our world).”</a:t>
            </a:r>
          </a:p>
          <a:p>
            <a:pPr marL="0" indent="0">
              <a:buNone/>
            </a:pPr>
            <a:endParaRPr lang="en-GB" dirty="0"/>
          </a:p>
        </p:txBody>
      </p:sp>
      <p:sp>
        <p:nvSpPr>
          <p:cNvPr id="4" name="Rectangle 3"/>
          <p:cNvSpPr/>
          <p:nvPr/>
        </p:nvSpPr>
        <p:spPr>
          <a:xfrm>
            <a:off x="4969164" y="4676154"/>
            <a:ext cx="6871854" cy="1938992"/>
          </a:xfrm>
          <a:prstGeom prst="rect">
            <a:avLst/>
          </a:prstGeom>
        </p:spPr>
        <p:txBody>
          <a:bodyPr wrap="square">
            <a:spAutoFit/>
          </a:bodyPr>
          <a:lstStyle/>
          <a:p>
            <a:r>
              <a:rPr lang="en-US" sz="2400" i="1" dirty="0"/>
              <a:t>What is the story about? </a:t>
            </a:r>
          </a:p>
          <a:p>
            <a:r>
              <a:rPr lang="en-US" sz="2400" i="1" dirty="0"/>
              <a:t>What was the shoemaker doing?</a:t>
            </a:r>
          </a:p>
          <a:p>
            <a:r>
              <a:rPr lang="en-US" sz="2400" i="1" dirty="0"/>
              <a:t>What has this story got to do with forgiveness and changing our actions?  </a:t>
            </a:r>
          </a:p>
          <a:p>
            <a:r>
              <a:rPr lang="en-US" sz="2400" i="1" dirty="0"/>
              <a:t>How do you think this story makes Jewish people feel? </a:t>
            </a:r>
            <a:endParaRPr lang="en-GB" sz="2400" dirty="0"/>
          </a:p>
        </p:txBody>
      </p:sp>
    </p:spTree>
    <p:extLst>
      <p:ext uri="{BB962C8B-B14F-4D97-AF65-F5344CB8AC3E}">
        <p14:creationId xmlns:p14="http://schemas.microsoft.com/office/powerpoint/2010/main" val="1644189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9760"/>
            <a:ext cx="10515600" cy="5557203"/>
          </a:xfrm>
        </p:spPr>
        <p:txBody>
          <a:bodyPr/>
          <a:lstStyle/>
          <a:p>
            <a:r>
              <a:rPr lang="en-US" dirty="0"/>
              <a:t>Jewish people believe they can become better people </a:t>
            </a:r>
            <a:r>
              <a:rPr lang="en-US" b="1" dirty="0"/>
              <a:t>one step at a time</a:t>
            </a:r>
            <a:r>
              <a:rPr lang="en-US" dirty="0"/>
              <a:t> with perseverance and God’s help. </a:t>
            </a:r>
            <a:endParaRPr lang="en-GB" dirty="0"/>
          </a:p>
          <a:p>
            <a:pPr marL="0" indent="0">
              <a:buNone/>
            </a:pPr>
            <a:endParaRPr lang="en-GB" dirty="0"/>
          </a:p>
          <a:p>
            <a:r>
              <a:rPr lang="en-US" dirty="0"/>
              <a:t>How can we help ourselves to achieve our goals? </a:t>
            </a:r>
            <a:endParaRPr lang="en-GB" dirty="0"/>
          </a:p>
          <a:p>
            <a:endParaRPr lang="en-GB" dirty="0"/>
          </a:p>
        </p:txBody>
      </p:sp>
      <p:pic>
        <p:nvPicPr>
          <p:cNvPr id="4" name="Content Placeholder 3"/>
          <p:cNvPicPr>
            <a:picLocks noChangeAspect="1"/>
          </p:cNvPicPr>
          <p:nvPr/>
        </p:nvPicPr>
        <p:blipFill rotWithShape="1">
          <a:blip r:embed="rId2"/>
          <a:srcRect l="65761" t="20387" r="5870" b="26611"/>
          <a:stretch/>
        </p:blipFill>
        <p:spPr>
          <a:xfrm>
            <a:off x="8402320" y="3007359"/>
            <a:ext cx="3441688" cy="3616961"/>
          </a:xfrm>
          <a:prstGeom prst="rect">
            <a:avLst/>
          </a:prstGeom>
        </p:spPr>
      </p:pic>
    </p:spTree>
    <p:extLst>
      <p:ext uri="{BB962C8B-B14F-4D97-AF65-F5344CB8AC3E}">
        <p14:creationId xmlns:p14="http://schemas.microsoft.com/office/powerpoint/2010/main" val="3060624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might I achieve my goal of improving my joined up writing? </a:t>
            </a:r>
            <a:endParaRPr lang="en-GB" dirty="0"/>
          </a:p>
        </p:txBody>
      </p:sp>
      <p:sp>
        <p:nvSpPr>
          <p:cNvPr id="3" name="Content Placeholder 2"/>
          <p:cNvSpPr>
            <a:spLocks noGrp="1"/>
          </p:cNvSpPr>
          <p:nvPr>
            <p:ph idx="1"/>
          </p:nvPr>
        </p:nvSpPr>
        <p:spPr/>
        <p:txBody>
          <a:bodyPr/>
          <a:lstStyle/>
          <a:p>
            <a:pPr marL="0" indent="0">
              <a:buNone/>
            </a:pPr>
            <a:r>
              <a:rPr lang="en-GB" dirty="0" smtClean="0"/>
              <a:t>Steps to success: </a:t>
            </a:r>
            <a:endParaRPr lang="en-GB" dirty="0"/>
          </a:p>
        </p:txBody>
      </p:sp>
    </p:spTree>
    <p:extLst>
      <p:ext uri="{BB962C8B-B14F-4D97-AF65-F5344CB8AC3E}">
        <p14:creationId xmlns:p14="http://schemas.microsoft.com/office/powerpoint/2010/main" val="3009286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Task: Look at the goal on your flag from our first lesson. </a:t>
            </a:r>
            <a:endParaRPr lang="en-GB" dirty="0"/>
          </a:p>
        </p:txBody>
      </p:sp>
      <p:sp>
        <p:nvSpPr>
          <p:cNvPr id="3" name="Content Placeholder 2"/>
          <p:cNvSpPr>
            <a:spLocks noGrp="1"/>
          </p:cNvSpPr>
          <p:nvPr>
            <p:ph idx="1"/>
          </p:nvPr>
        </p:nvSpPr>
        <p:spPr/>
        <p:txBody>
          <a:bodyPr/>
          <a:lstStyle/>
          <a:p>
            <a:r>
              <a:rPr lang="en-GB" dirty="0" smtClean="0"/>
              <a:t>On the other side of the flag, write </a:t>
            </a:r>
            <a:r>
              <a:rPr lang="en-GB" dirty="0" smtClean="0"/>
              <a:t>down the steps you could take to help you achieve this goal. </a:t>
            </a:r>
            <a:endParaRPr lang="en-GB" dirty="0"/>
          </a:p>
        </p:txBody>
      </p:sp>
      <p:pic>
        <p:nvPicPr>
          <p:cNvPr id="4" name="Content Placeholder 3"/>
          <p:cNvPicPr>
            <a:picLocks noChangeAspect="1"/>
          </p:cNvPicPr>
          <p:nvPr/>
        </p:nvPicPr>
        <p:blipFill rotWithShape="1">
          <a:blip r:embed="rId2"/>
          <a:srcRect l="65761" t="20387" r="5870" b="26611"/>
          <a:stretch/>
        </p:blipFill>
        <p:spPr>
          <a:xfrm>
            <a:off x="7416800" y="2529152"/>
            <a:ext cx="3937000" cy="4137498"/>
          </a:xfrm>
          <a:prstGeom prst="rect">
            <a:avLst/>
          </a:prstGeom>
        </p:spPr>
      </p:pic>
    </p:spTree>
    <p:extLst>
      <p:ext uri="{BB962C8B-B14F-4D97-AF65-F5344CB8AC3E}">
        <p14:creationId xmlns:p14="http://schemas.microsoft.com/office/powerpoint/2010/main" val="39222865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192</Words>
  <Application>Microsoft Office PowerPoint</Application>
  <PresentationFormat>Widescreen</PresentationFormat>
  <Paragraphs>14</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Let’s read a story to help us understand how Jews feel about Rosh Hashanah </vt:lpstr>
      <vt:lpstr>The Rabbi and the Shoemaker </vt:lpstr>
      <vt:lpstr>PowerPoint Presentation</vt:lpstr>
      <vt:lpstr>How might I achieve my goal of improving my joined up writing? </vt:lpstr>
      <vt:lpstr>Task: Look at the goal on your flag from our first lesson.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read a story to help us understand how Jews feel about Rosh Hashanah</dc:title>
  <dc:creator>Sophie Corah</dc:creator>
  <cp:lastModifiedBy>Sophie Corah</cp:lastModifiedBy>
  <cp:revision>3</cp:revision>
  <dcterms:created xsi:type="dcterms:W3CDTF">2021-04-08T15:04:59Z</dcterms:created>
  <dcterms:modified xsi:type="dcterms:W3CDTF">2021-07-01T20:59:35Z</dcterms:modified>
</cp:coreProperties>
</file>