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77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6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185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07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464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920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57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17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4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808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3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5BC05-27C4-4760-8B27-5CB0252D5433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6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N_v9eLX4BN4&amp;safe=activ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668" y="1"/>
            <a:ext cx="970466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9611" y="5473337"/>
            <a:ext cx="4519749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136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0628" y="954035"/>
            <a:ext cx="62396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https://www.youtube.com/watch?v=N_v9eLX4BN4&amp;safe=active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60" t="80762" r="49013" b="11048"/>
          <a:stretch/>
        </p:blipFill>
        <p:spPr>
          <a:xfrm>
            <a:off x="222068" y="207666"/>
            <a:ext cx="5832091" cy="7463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209" t="19344" r="34742" b="11370"/>
          <a:stretch/>
        </p:blipFill>
        <p:spPr>
          <a:xfrm>
            <a:off x="1994262" y="1534886"/>
            <a:ext cx="8203476" cy="506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99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5777" t="21518" r="6896" b="14018"/>
          <a:stretch/>
        </p:blipFill>
        <p:spPr>
          <a:xfrm>
            <a:off x="694509" y="0"/>
            <a:ext cx="10802983" cy="682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9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576" t="18482" r="2981" b="12590"/>
          <a:stretch/>
        </p:blipFill>
        <p:spPr>
          <a:xfrm>
            <a:off x="659348" y="0"/>
            <a:ext cx="10873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849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5</cp:revision>
  <dcterms:created xsi:type="dcterms:W3CDTF">2020-06-09T08:25:45Z</dcterms:created>
  <dcterms:modified xsi:type="dcterms:W3CDTF">2020-06-15T15:45:51Z</dcterms:modified>
</cp:coreProperties>
</file>