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41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084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952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95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426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741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6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881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555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4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384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034D5-34A2-4768-AB88-F7CB4EC4A40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7875A-7C3E-4334-AD98-7D66B55B9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7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7867" y="271409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A person trained to give medical help to an injured or sick person.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3834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7867" y="271409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Special or important and related to a religion or belief. 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99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7867" y="271409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A medicine used to reduce tension or anxiety.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148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7867" y="271409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Roughly. Not gracefully. 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098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7867" y="271409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Thought really carefully. 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03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HfW cursive</vt:lpstr>
      <vt:lpstr>Office Theme</vt:lpstr>
      <vt:lpstr>A person trained to give medical help to an injured or sick person. </vt:lpstr>
      <vt:lpstr>Special or important and related to a religion or belief.  </vt:lpstr>
      <vt:lpstr>A medicine used to reduce tension or anxiety. </vt:lpstr>
      <vt:lpstr>Roughly. Not gracefully.  </vt:lpstr>
      <vt:lpstr>Thought really carefully.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person trained to give medical help to an injured or sick person. </dc:title>
  <dc:creator>Alice Watton</dc:creator>
  <cp:lastModifiedBy>Alice Watton</cp:lastModifiedBy>
  <cp:revision>1</cp:revision>
  <dcterms:created xsi:type="dcterms:W3CDTF">2021-09-29T13:12:11Z</dcterms:created>
  <dcterms:modified xsi:type="dcterms:W3CDTF">2021-09-29T13:12:58Z</dcterms:modified>
</cp:coreProperties>
</file>