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313" r:id="rId12"/>
    <p:sldId id="297" r:id="rId13"/>
    <p:sldId id="298" r:id="rId14"/>
    <p:sldId id="311" r:id="rId15"/>
    <p:sldId id="299" r:id="rId16"/>
    <p:sldId id="300" r:id="rId17"/>
    <p:sldId id="306" r:id="rId18"/>
    <p:sldId id="307" r:id="rId19"/>
    <p:sldId id="308" r:id="rId20"/>
    <p:sldId id="304" r:id="rId21"/>
    <p:sldId id="310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1382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0" d="100"/>
          <a:sy n="80" d="100"/>
        </p:scale>
        <p:origin x="904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23/05/2021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23/05/2021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7" Type="http://schemas.openxmlformats.org/officeDocument/2006/relationships/image" Target="../media/image140.png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30.png"/><Relationship Id="rId11" Type="http://schemas.openxmlformats.org/officeDocument/2006/relationships/image" Target="../media/image16.png"/><Relationship Id="rId5" Type="http://schemas.openxmlformats.org/officeDocument/2006/relationships/image" Target="../media/image120.png"/><Relationship Id="rId10" Type="http://schemas.openxmlformats.org/officeDocument/2006/relationships/image" Target="../media/image15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9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30.png"/><Relationship Id="rId11" Type="http://schemas.openxmlformats.org/officeDocument/2006/relationships/image" Target="../media/image34.png"/><Relationship Id="rId5" Type="http://schemas.openxmlformats.org/officeDocument/2006/relationships/image" Target="../media/image29.png"/><Relationship Id="rId10" Type="http://schemas.openxmlformats.org/officeDocument/2006/relationships/image" Target="../media/image33.png"/><Relationship Id="rId9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9.png"/><Relationship Id="rId7" Type="http://schemas.openxmlformats.org/officeDocument/2006/relationships/image" Target="../media/image31.png"/><Relationship Id="rId12" Type="http://schemas.openxmlformats.org/officeDocument/2006/relationships/image" Target="../media/image38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2.png"/><Relationship Id="rId1" Type="http://schemas.openxmlformats.org/officeDocument/2006/relationships/tags" Target="../tags/tag5.xml"/><Relationship Id="rId6" Type="http://schemas.openxmlformats.org/officeDocument/2006/relationships/image" Target="../media/image30.png"/><Relationship Id="rId11" Type="http://schemas.openxmlformats.org/officeDocument/2006/relationships/image" Target="../media/image37.png"/><Relationship Id="rId5" Type="http://schemas.openxmlformats.org/officeDocument/2006/relationships/image" Target="../media/image29.png"/><Relationship Id="rId15" Type="http://schemas.openxmlformats.org/officeDocument/2006/relationships/image" Target="../media/image41.png"/><Relationship Id="rId10" Type="http://schemas.openxmlformats.org/officeDocument/2006/relationships/image" Target="../media/image34.png"/><Relationship Id="rId9" Type="http://schemas.openxmlformats.org/officeDocument/2006/relationships/image" Target="../media/image36.png"/><Relationship Id="rId14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8.png"/><Relationship Id="rId3" Type="http://schemas.openxmlformats.org/officeDocument/2006/relationships/image" Target="../media/image43.png"/><Relationship Id="rId12" Type="http://schemas.openxmlformats.org/officeDocument/2006/relationships/image" Target="../media/image47.png"/><Relationship Id="rId17" Type="http://schemas.openxmlformats.org/officeDocument/2006/relationships/image" Target="../media/image52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51.png"/><Relationship Id="rId1" Type="http://schemas.openxmlformats.org/officeDocument/2006/relationships/tags" Target="../tags/tag6.xml"/><Relationship Id="rId11" Type="http://schemas.openxmlformats.org/officeDocument/2006/relationships/image" Target="../media/image450.png"/><Relationship Id="rId5" Type="http://schemas.microsoft.com/office/2007/relationships/hdphoto" Target="../media/hdphoto1.wdp"/><Relationship Id="rId15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6.png"/><Relationship Id="rId14" Type="http://schemas.openxmlformats.org/officeDocument/2006/relationships/image" Target="../media/image4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0.png"/><Relationship Id="rId18" Type="http://schemas.openxmlformats.org/officeDocument/2006/relationships/image" Target="../media/image65.png"/><Relationship Id="rId3" Type="http://schemas.openxmlformats.org/officeDocument/2006/relationships/image" Target="../media/image53.png"/><Relationship Id="rId21" Type="http://schemas.openxmlformats.org/officeDocument/2006/relationships/image" Target="../media/image68.png"/><Relationship Id="rId7" Type="http://schemas.openxmlformats.org/officeDocument/2006/relationships/image" Target="../media/image55.png"/><Relationship Id="rId12" Type="http://schemas.openxmlformats.org/officeDocument/2006/relationships/image" Target="../media/image60.png"/><Relationship Id="rId17" Type="http://schemas.openxmlformats.org/officeDocument/2006/relationships/image" Target="../media/image64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63.png"/><Relationship Id="rId20" Type="http://schemas.openxmlformats.org/officeDocument/2006/relationships/image" Target="../media/image67.png"/><Relationship Id="rId1" Type="http://schemas.openxmlformats.org/officeDocument/2006/relationships/tags" Target="../tags/tag7.xml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15" Type="http://schemas.openxmlformats.org/officeDocument/2006/relationships/image" Target="../media/image62.png"/><Relationship Id="rId10" Type="http://schemas.openxmlformats.org/officeDocument/2006/relationships/image" Target="../media/image58.png"/><Relationship Id="rId19" Type="http://schemas.openxmlformats.org/officeDocument/2006/relationships/image" Target="../media/image66.png"/><Relationship Id="rId9" Type="http://schemas.openxmlformats.org/officeDocument/2006/relationships/image" Target="../media/image57.png"/><Relationship Id="rId14" Type="http://schemas.openxmlformats.org/officeDocument/2006/relationships/image" Target="../media/image61.png"/><Relationship Id="rId22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2040" y="2532810"/>
            <a:ext cx="6639119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3DB2DBD-0A1E-44EB-B614-1E82A720AF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141" y="1245744"/>
            <a:ext cx="7388993" cy="467087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4E74E7F-DFBB-4702-A876-4F325F7A44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1979" y="1382693"/>
            <a:ext cx="2808155" cy="79348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068F173-6727-43F4-A99C-3A4E53371F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9215" y="3101106"/>
            <a:ext cx="2661838" cy="8159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0851D50-0155-4DC9-83D7-7FE22E0187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2507" y="3852375"/>
            <a:ext cx="2808155" cy="7934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A428CF9-EBED-483A-A5CD-B194AE1663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31819" y="4818770"/>
            <a:ext cx="2808155" cy="7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24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696715" y="295892"/>
            <a:ext cx="7497474" cy="574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 	 Complete the sentences.   </a:t>
            </a:r>
          </a:p>
          <a:p>
            <a:endParaRPr lang="en-GB" sz="9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 There are ____ halves in one whole.</a:t>
            </a:r>
          </a:p>
          <a:p>
            <a:endParaRPr lang="en-GB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There are ____ quarters in one whole.</a:t>
            </a:r>
          </a:p>
          <a:p>
            <a:endParaRPr lang="en-GB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There are ____ thirds in one whole.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 What fraction of each shape is shaded?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41" name="Group 40"/>
          <p:cNvGrpSpPr/>
          <p:nvPr/>
        </p:nvGrpSpPr>
        <p:grpSpPr>
          <a:xfrm>
            <a:off x="904581" y="3589363"/>
            <a:ext cx="1391463" cy="1379884"/>
            <a:chOff x="904581" y="3835023"/>
            <a:chExt cx="1391463" cy="1379884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2"/>
            <a:srcRect l="-986" r="50000" b="-1012"/>
            <a:stretch/>
          </p:blipFill>
          <p:spPr>
            <a:xfrm>
              <a:off x="904581" y="4519023"/>
              <a:ext cx="705604" cy="695884"/>
            </a:xfrm>
            <a:prstGeom prst="rect">
              <a:avLst/>
            </a:prstGeom>
          </p:spPr>
        </p:pic>
        <p:sp>
          <p:nvSpPr>
            <p:cNvPr id="43" name="Oval 42"/>
            <p:cNvSpPr/>
            <p:nvPr/>
          </p:nvSpPr>
          <p:spPr>
            <a:xfrm>
              <a:off x="928044" y="3835023"/>
              <a:ext cx="1368000" cy="136800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4" name="Straight Connector 43"/>
            <p:cNvCxnSpPr>
              <a:stCxn id="43" idx="0"/>
              <a:endCxn id="43" idx="4"/>
            </p:cNvCxnSpPr>
            <p:nvPr/>
          </p:nvCxnSpPr>
          <p:spPr>
            <a:xfrm>
              <a:off x="1612044" y="3835023"/>
              <a:ext cx="0" cy="1368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>
              <a:stCxn id="43" idx="2"/>
              <a:endCxn id="43" idx="6"/>
            </p:cNvCxnSpPr>
            <p:nvPr/>
          </p:nvCxnSpPr>
          <p:spPr>
            <a:xfrm>
              <a:off x="928044" y="4519023"/>
              <a:ext cx="13680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6" name="Group 45"/>
          <p:cNvGrpSpPr/>
          <p:nvPr/>
        </p:nvGrpSpPr>
        <p:grpSpPr>
          <a:xfrm>
            <a:off x="6225824" y="3583287"/>
            <a:ext cx="1368000" cy="1368000"/>
            <a:chOff x="5885694" y="3815216"/>
            <a:chExt cx="1368000" cy="1368000"/>
          </a:xfrm>
        </p:grpSpPr>
        <p:sp>
          <p:nvSpPr>
            <p:cNvPr id="47" name="Oval 46"/>
            <p:cNvSpPr/>
            <p:nvPr/>
          </p:nvSpPr>
          <p:spPr>
            <a:xfrm>
              <a:off x="5885694" y="3815216"/>
              <a:ext cx="1368000" cy="1368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8" name="Straight Connector 47"/>
            <p:cNvCxnSpPr>
              <a:stCxn id="47" idx="0"/>
              <a:endCxn id="47" idx="4"/>
            </p:cNvCxnSpPr>
            <p:nvPr/>
          </p:nvCxnSpPr>
          <p:spPr>
            <a:xfrm>
              <a:off x="6569694" y="3815216"/>
              <a:ext cx="0" cy="1368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>
              <a:stCxn id="47" idx="2"/>
              <a:endCxn id="47" idx="6"/>
            </p:cNvCxnSpPr>
            <p:nvPr/>
          </p:nvCxnSpPr>
          <p:spPr>
            <a:xfrm>
              <a:off x="5885694" y="4499216"/>
              <a:ext cx="13680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0" name="Group 49"/>
          <p:cNvGrpSpPr/>
          <p:nvPr/>
        </p:nvGrpSpPr>
        <p:grpSpPr>
          <a:xfrm>
            <a:off x="2683029" y="3583287"/>
            <a:ext cx="1371719" cy="1373271"/>
            <a:chOff x="2631554" y="3828947"/>
            <a:chExt cx="1371719" cy="1373271"/>
          </a:xfrm>
        </p:grpSpPr>
        <p:pic>
          <p:nvPicPr>
            <p:cNvPr id="51" name="Picture 50"/>
            <p:cNvPicPr>
              <a:picLocks noChangeAspect="1"/>
            </p:cNvPicPr>
            <p:nvPr/>
          </p:nvPicPr>
          <p:blipFill rotWithShape="1">
            <a:blip r:embed="rId3"/>
            <a:srcRect t="49751"/>
            <a:stretch/>
          </p:blipFill>
          <p:spPr>
            <a:xfrm>
              <a:off x="2631554" y="4512947"/>
              <a:ext cx="1371719" cy="689271"/>
            </a:xfrm>
            <a:prstGeom prst="rect">
              <a:avLst/>
            </a:prstGeom>
          </p:spPr>
        </p:pic>
        <p:sp>
          <p:nvSpPr>
            <p:cNvPr id="52" name="Oval 51"/>
            <p:cNvSpPr/>
            <p:nvPr/>
          </p:nvSpPr>
          <p:spPr>
            <a:xfrm>
              <a:off x="2635273" y="3828947"/>
              <a:ext cx="1368000" cy="136800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3" name="Straight Connector 52"/>
            <p:cNvCxnSpPr>
              <a:stCxn id="52" idx="0"/>
              <a:endCxn id="52" idx="4"/>
            </p:cNvCxnSpPr>
            <p:nvPr/>
          </p:nvCxnSpPr>
          <p:spPr>
            <a:xfrm>
              <a:off x="3319273" y="3828947"/>
              <a:ext cx="0" cy="1368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>
              <a:stCxn id="52" idx="2"/>
              <a:endCxn id="52" idx="6"/>
            </p:cNvCxnSpPr>
            <p:nvPr/>
          </p:nvCxnSpPr>
          <p:spPr>
            <a:xfrm>
              <a:off x="2635273" y="4512947"/>
              <a:ext cx="13680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5" name="Group 54"/>
          <p:cNvGrpSpPr/>
          <p:nvPr/>
        </p:nvGrpSpPr>
        <p:grpSpPr>
          <a:xfrm>
            <a:off x="4441733" y="3594634"/>
            <a:ext cx="1397106" cy="1373271"/>
            <a:chOff x="4254905" y="3840294"/>
            <a:chExt cx="1397106" cy="1373271"/>
          </a:xfrm>
        </p:grpSpPr>
        <p:pic>
          <p:nvPicPr>
            <p:cNvPr id="56" name="Picture 55"/>
            <p:cNvPicPr>
              <a:picLocks noChangeAspect="1"/>
            </p:cNvPicPr>
            <p:nvPr/>
          </p:nvPicPr>
          <p:blipFill rotWithShape="1">
            <a:blip r:embed="rId2"/>
            <a:srcRect l="-986" r="50000" b="-1012"/>
            <a:stretch/>
          </p:blipFill>
          <p:spPr>
            <a:xfrm rot="10800000">
              <a:off x="4946407" y="3845948"/>
              <a:ext cx="705604" cy="695884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 rotWithShape="1">
            <a:blip r:embed="rId3"/>
            <a:srcRect t="49751"/>
            <a:stretch/>
          </p:blipFill>
          <p:spPr>
            <a:xfrm>
              <a:off x="4254905" y="4524294"/>
              <a:ext cx="1371719" cy="689271"/>
            </a:xfrm>
            <a:prstGeom prst="rect">
              <a:avLst/>
            </a:prstGeom>
          </p:spPr>
        </p:pic>
        <p:sp>
          <p:nvSpPr>
            <p:cNvPr id="58" name="Oval 57"/>
            <p:cNvSpPr/>
            <p:nvPr/>
          </p:nvSpPr>
          <p:spPr>
            <a:xfrm>
              <a:off x="4258624" y="3840294"/>
              <a:ext cx="1368000" cy="136800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9" name="Straight Connector 58"/>
            <p:cNvCxnSpPr>
              <a:stCxn id="58" idx="0"/>
              <a:endCxn id="58" idx="4"/>
            </p:cNvCxnSpPr>
            <p:nvPr/>
          </p:nvCxnSpPr>
          <p:spPr>
            <a:xfrm>
              <a:off x="4942624" y="3840294"/>
              <a:ext cx="0" cy="1368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>
              <a:stCxn id="58" idx="2"/>
              <a:endCxn id="58" idx="6"/>
            </p:cNvCxnSpPr>
            <p:nvPr/>
          </p:nvCxnSpPr>
          <p:spPr>
            <a:xfrm>
              <a:off x="4258624" y="4524294"/>
              <a:ext cx="13680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696715" y="295892"/>
            <a:ext cx="7497474" cy="574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 	 Complete the sentences.   </a:t>
            </a:r>
          </a:p>
          <a:p>
            <a:endParaRPr lang="en-GB" sz="9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 There are ____ halves in one whole.</a:t>
            </a:r>
          </a:p>
          <a:p>
            <a:endParaRPr lang="en-GB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There are ____ quarters in one whole.</a:t>
            </a:r>
          </a:p>
          <a:p>
            <a:endParaRPr lang="en-GB" sz="16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There are ____ thirds in one whole.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 What fraction of each shape is shaded?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61564" y="818865"/>
            <a:ext cx="423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2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43367" y="1464016"/>
            <a:ext cx="423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>
                    <a:lumMod val="75000"/>
                  </a:schemeClr>
                </a:solidFill>
              </a:rPr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84226" y="2119303"/>
            <a:ext cx="423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3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2778348" y="5145857"/>
                <a:ext cx="301365" cy="77123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32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endParaRPr lang="en-GB" sz="2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8348" y="5145857"/>
                <a:ext cx="301365" cy="77123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539766" y="5148999"/>
                <a:ext cx="301365" cy="76809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32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2</m:t>
                        </m:r>
                      </m:den>
                    </m:f>
                  </m:oMath>
                </a14:m>
                <a:endParaRPr lang="en-GB" sz="2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9766" y="5148999"/>
                <a:ext cx="301365" cy="76809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3053342" y="5289151"/>
            <a:ext cx="553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or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6734176" y="5148422"/>
                <a:ext cx="301365" cy="76867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32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endParaRPr lang="en-GB" sz="2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4176" y="5148422"/>
                <a:ext cx="301365" cy="76867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6" name="Group 25"/>
          <p:cNvGrpSpPr/>
          <p:nvPr/>
        </p:nvGrpSpPr>
        <p:grpSpPr>
          <a:xfrm>
            <a:off x="904581" y="3589363"/>
            <a:ext cx="1391463" cy="1379884"/>
            <a:chOff x="904581" y="3835023"/>
            <a:chExt cx="1391463" cy="1379884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7"/>
            <a:srcRect l="-986" r="50000" b="-1012"/>
            <a:stretch/>
          </p:blipFill>
          <p:spPr>
            <a:xfrm>
              <a:off x="904581" y="4519023"/>
              <a:ext cx="705604" cy="695884"/>
            </a:xfrm>
            <a:prstGeom prst="rect">
              <a:avLst/>
            </a:prstGeom>
          </p:spPr>
        </p:pic>
        <p:sp>
          <p:nvSpPr>
            <p:cNvPr id="28" name="Oval 27"/>
            <p:cNvSpPr/>
            <p:nvPr/>
          </p:nvSpPr>
          <p:spPr>
            <a:xfrm>
              <a:off x="928044" y="3835023"/>
              <a:ext cx="1368000" cy="136800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9" name="Straight Connector 28"/>
            <p:cNvCxnSpPr>
              <a:stCxn id="28" idx="0"/>
              <a:endCxn id="28" idx="4"/>
            </p:cNvCxnSpPr>
            <p:nvPr/>
          </p:nvCxnSpPr>
          <p:spPr>
            <a:xfrm>
              <a:off x="1612044" y="3835023"/>
              <a:ext cx="0" cy="1368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>
              <a:stCxn id="28" idx="2"/>
              <a:endCxn id="28" idx="6"/>
            </p:cNvCxnSpPr>
            <p:nvPr/>
          </p:nvCxnSpPr>
          <p:spPr>
            <a:xfrm>
              <a:off x="928044" y="4519023"/>
              <a:ext cx="13680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1" name="Group 30"/>
          <p:cNvGrpSpPr/>
          <p:nvPr/>
        </p:nvGrpSpPr>
        <p:grpSpPr>
          <a:xfrm>
            <a:off x="6225824" y="3583287"/>
            <a:ext cx="1368000" cy="1368000"/>
            <a:chOff x="5885694" y="3815216"/>
            <a:chExt cx="1368000" cy="1368000"/>
          </a:xfrm>
        </p:grpSpPr>
        <p:sp>
          <p:nvSpPr>
            <p:cNvPr id="32" name="Oval 31"/>
            <p:cNvSpPr/>
            <p:nvPr/>
          </p:nvSpPr>
          <p:spPr>
            <a:xfrm>
              <a:off x="5885694" y="3815216"/>
              <a:ext cx="1368000" cy="1368000"/>
            </a:xfrm>
            <a:prstGeom prst="ellips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3" name="Straight Connector 32"/>
            <p:cNvCxnSpPr>
              <a:stCxn id="32" idx="0"/>
              <a:endCxn id="32" idx="4"/>
            </p:cNvCxnSpPr>
            <p:nvPr/>
          </p:nvCxnSpPr>
          <p:spPr>
            <a:xfrm>
              <a:off x="6569694" y="3815216"/>
              <a:ext cx="0" cy="1368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>
              <a:stCxn id="32" idx="2"/>
              <a:endCxn id="32" idx="6"/>
            </p:cNvCxnSpPr>
            <p:nvPr/>
          </p:nvCxnSpPr>
          <p:spPr>
            <a:xfrm>
              <a:off x="5885694" y="4499216"/>
              <a:ext cx="13680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5" name="Group 34"/>
          <p:cNvGrpSpPr/>
          <p:nvPr/>
        </p:nvGrpSpPr>
        <p:grpSpPr>
          <a:xfrm>
            <a:off x="2683029" y="3583287"/>
            <a:ext cx="1371719" cy="1373271"/>
            <a:chOff x="2631554" y="3828947"/>
            <a:chExt cx="1371719" cy="1373271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8"/>
            <a:srcRect t="49751"/>
            <a:stretch/>
          </p:blipFill>
          <p:spPr>
            <a:xfrm>
              <a:off x="2631554" y="4512947"/>
              <a:ext cx="1371719" cy="689271"/>
            </a:xfrm>
            <a:prstGeom prst="rect">
              <a:avLst/>
            </a:prstGeom>
          </p:spPr>
        </p:pic>
        <p:sp>
          <p:nvSpPr>
            <p:cNvPr id="37" name="Oval 36"/>
            <p:cNvSpPr/>
            <p:nvPr/>
          </p:nvSpPr>
          <p:spPr>
            <a:xfrm>
              <a:off x="2635273" y="3828947"/>
              <a:ext cx="1368000" cy="136800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8" name="Straight Connector 37"/>
            <p:cNvCxnSpPr>
              <a:stCxn id="37" idx="0"/>
              <a:endCxn id="37" idx="4"/>
            </p:cNvCxnSpPr>
            <p:nvPr/>
          </p:nvCxnSpPr>
          <p:spPr>
            <a:xfrm>
              <a:off x="3319273" y="3828947"/>
              <a:ext cx="0" cy="1368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>
              <a:stCxn id="37" idx="2"/>
              <a:endCxn id="37" idx="6"/>
            </p:cNvCxnSpPr>
            <p:nvPr/>
          </p:nvCxnSpPr>
          <p:spPr>
            <a:xfrm>
              <a:off x="2635273" y="4512947"/>
              <a:ext cx="13680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0" name="Group 39"/>
          <p:cNvGrpSpPr/>
          <p:nvPr/>
        </p:nvGrpSpPr>
        <p:grpSpPr>
          <a:xfrm>
            <a:off x="4441733" y="3594634"/>
            <a:ext cx="1397106" cy="1373271"/>
            <a:chOff x="4254905" y="3840294"/>
            <a:chExt cx="1397106" cy="1373271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7"/>
            <a:srcRect l="-986" r="50000" b="-1012"/>
            <a:stretch/>
          </p:blipFill>
          <p:spPr>
            <a:xfrm rot="10800000">
              <a:off x="4946407" y="3845948"/>
              <a:ext cx="705604" cy="695884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8"/>
            <a:srcRect t="49751"/>
            <a:stretch/>
          </p:blipFill>
          <p:spPr>
            <a:xfrm>
              <a:off x="4254905" y="4524294"/>
              <a:ext cx="1371719" cy="689271"/>
            </a:xfrm>
            <a:prstGeom prst="rect">
              <a:avLst/>
            </a:prstGeom>
          </p:spPr>
        </p:pic>
        <p:sp>
          <p:nvSpPr>
            <p:cNvPr id="43" name="Oval 42"/>
            <p:cNvSpPr/>
            <p:nvPr/>
          </p:nvSpPr>
          <p:spPr>
            <a:xfrm>
              <a:off x="4258624" y="3840294"/>
              <a:ext cx="1368000" cy="136800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4" name="Straight Connector 43"/>
            <p:cNvCxnSpPr>
              <a:stCxn id="43" idx="0"/>
              <a:endCxn id="43" idx="4"/>
            </p:cNvCxnSpPr>
            <p:nvPr/>
          </p:nvCxnSpPr>
          <p:spPr>
            <a:xfrm>
              <a:off x="4942624" y="3840294"/>
              <a:ext cx="0" cy="136800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>
              <a:stCxn id="43" idx="2"/>
              <a:endCxn id="43" idx="6"/>
            </p:cNvCxnSpPr>
            <p:nvPr/>
          </p:nvCxnSpPr>
          <p:spPr>
            <a:xfrm>
              <a:off x="4258624" y="4524294"/>
              <a:ext cx="1368000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367170" y="5055511"/>
                <a:ext cx="486030" cy="86158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 smtClean="0">
                    <a:solidFill>
                      <a:srgbClr val="4472C4">
                        <a:lumMod val="75000"/>
                      </a:srgbClr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>
                            <a:solidFill>
                              <a:srgbClr val="4472C4">
                                <a:lumMod val="75000"/>
                              </a:srgb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rgbClr val="4472C4">
                                <a:lumMod val="75000"/>
                              </a:srgbClr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>
                            <a:solidFill>
                              <a:srgbClr val="4472C4">
                                <a:lumMod val="75000"/>
                              </a:srgbClr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7170" y="5055511"/>
                <a:ext cx="486030" cy="86158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809286" y="5053524"/>
                <a:ext cx="486030" cy="86357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 smtClean="0">
                    <a:solidFill>
                      <a:srgbClr val="4472C4">
                        <a:lumMod val="75000"/>
                      </a:srgbClr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>
                            <a:solidFill>
                              <a:srgbClr val="4472C4">
                                <a:lumMod val="75000"/>
                              </a:srgb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rgbClr val="4472C4">
                                <a:lumMod val="75000"/>
                              </a:srgbClr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>
                            <a:solidFill>
                              <a:srgbClr val="4472C4">
                                <a:lumMod val="75000"/>
                              </a:srgbClr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9286" y="5053524"/>
                <a:ext cx="486030" cy="86357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6" name="Table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4071295"/>
              </p:ext>
            </p:extLst>
          </p:nvPr>
        </p:nvGraphicFramePr>
        <p:xfrm>
          <a:off x="6649519" y="856244"/>
          <a:ext cx="772044" cy="4269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6022">
                  <a:extLst>
                    <a:ext uri="{9D8B030D-6E8A-4147-A177-3AD203B41FA5}">
                      <a16:colId xmlns:a16="http://schemas.microsoft.com/office/drawing/2014/main" val="2328098189"/>
                    </a:ext>
                  </a:extLst>
                </a:gridCol>
                <a:gridCol w="386022">
                  <a:extLst>
                    <a:ext uri="{9D8B030D-6E8A-4147-A177-3AD203B41FA5}">
                      <a16:colId xmlns:a16="http://schemas.microsoft.com/office/drawing/2014/main" val="2585580011"/>
                    </a:ext>
                  </a:extLst>
                </a:gridCol>
              </a:tblGrid>
              <a:tr h="4269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2980273"/>
                  </a:ext>
                </a:extLst>
              </a:tr>
            </a:tbl>
          </a:graphicData>
        </a:graphic>
      </p:graphicFrame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883463"/>
              </p:ext>
            </p:extLst>
          </p:nvPr>
        </p:nvGraphicFramePr>
        <p:xfrm>
          <a:off x="6523802" y="2189975"/>
          <a:ext cx="772044" cy="4269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7348">
                  <a:extLst>
                    <a:ext uri="{9D8B030D-6E8A-4147-A177-3AD203B41FA5}">
                      <a16:colId xmlns:a16="http://schemas.microsoft.com/office/drawing/2014/main" val="2328098189"/>
                    </a:ext>
                  </a:extLst>
                </a:gridCol>
                <a:gridCol w="257348">
                  <a:extLst>
                    <a:ext uri="{9D8B030D-6E8A-4147-A177-3AD203B41FA5}">
                      <a16:colId xmlns:a16="http://schemas.microsoft.com/office/drawing/2014/main" val="3947875195"/>
                    </a:ext>
                  </a:extLst>
                </a:gridCol>
                <a:gridCol w="257348">
                  <a:extLst>
                    <a:ext uri="{9D8B030D-6E8A-4147-A177-3AD203B41FA5}">
                      <a16:colId xmlns:a16="http://schemas.microsoft.com/office/drawing/2014/main" val="2585580011"/>
                    </a:ext>
                  </a:extLst>
                </a:gridCol>
              </a:tblGrid>
              <a:tr h="42698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2980273"/>
                  </a:ext>
                </a:extLst>
              </a:tr>
            </a:tbl>
          </a:graphicData>
        </a:graphic>
      </p:graphicFrame>
      <p:pic>
        <p:nvPicPr>
          <p:cNvPr id="49" name="Picture 4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42787" y="1495364"/>
            <a:ext cx="772044" cy="4396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12677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3" grpId="0"/>
      <p:bldP spid="15" grpId="0"/>
      <p:bldP spid="19" grpId="0"/>
      <p:bldP spid="20" grpId="0"/>
      <p:bldP spid="21" grpId="0"/>
      <p:bldP spid="8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4089" y="474133"/>
            <a:ext cx="7368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fraction of each shape is shaded?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3569739"/>
              </p:ext>
            </p:extLst>
          </p:nvPr>
        </p:nvGraphicFramePr>
        <p:xfrm>
          <a:off x="891820" y="1238953"/>
          <a:ext cx="1275644" cy="11881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822">
                  <a:extLst>
                    <a:ext uri="{9D8B030D-6E8A-4147-A177-3AD203B41FA5}">
                      <a16:colId xmlns:a16="http://schemas.microsoft.com/office/drawing/2014/main" val="1652701297"/>
                    </a:ext>
                  </a:extLst>
                </a:gridCol>
                <a:gridCol w="637822">
                  <a:extLst>
                    <a:ext uri="{9D8B030D-6E8A-4147-A177-3AD203B41FA5}">
                      <a16:colId xmlns:a16="http://schemas.microsoft.com/office/drawing/2014/main" val="3147704488"/>
                    </a:ext>
                  </a:extLst>
                </a:gridCol>
              </a:tblGrid>
              <a:tr h="5940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5093506"/>
                  </a:ext>
                </a:extLst>
              </a:tr>
              <a:tr h="59407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350873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877332"/>
              </p:ext>
            </p:extLst>
          </p:nvPr>
        </p:nvGraphicFramePr>
        <p:xfrm>
          <a:off x="2793997" y="1238953"/>
          <a:ext cx="1275644" cy="11881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822">
                  <a:extLst>
                    <a:ext uri="{9D8B030D-6E8A-4147-A177-3AD203B41FA5}">
                      <a16:colId xmlns:a16="http://schemas.microsoft.com/office/drawing/2014/main" val="1652701297"/>
                    </a:ext>
                  </a:extLst>
                </a:gridCol>
                <a:gridCol w="637822">
                  <a:extLst>
                    <a:ext uri="{9D8B030D-6E8A-4147-A177-3AD203B41FA5}">
                      <a16:colId xmlns:a16="http://schemas.microsoft.com/office/drawing/2014/main" val="3147704488"/>
                    </a:ext>
                  </a:extLst>
                </a:gridCol>
              </a:tblGrid>
              <a:tr h="5940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5093506"/>
                  </a:ext>
                </a:extLst>
              </a:tr>
              <a:tr h="59407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350873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2369490"/>
              </p:ext>
            </p:extLst>
          </p:nvPr>
        </p:nvGraphicFramePr>
        <p:xfrm>
          <a:off x="4696174" y="1238953"/>
          <a:ext cx="1275644" cy="11881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822">
                  <a:extLst>
                    <a:ext uri="{9D8B030D-6E8A-4147-A177-3AD203B41FA5}">
                      <a16:colId xmlns:a16="http://schemas.microsoft.com/office/drawing/2014/main" val="1652701297"/>
                    </a:ext>
                  </a:extLst>
                </a:gridCol>
                <a:gridCol w="637822">
                  <a:extLst>
                    <a:ext uri="{9D8B030D-6E8A-4147-A177-3AD203B41FA5}">
                      <a16:colId xmlns:a16="http://schemas.microsoft.com/office/drawing/2014/main" val="3147704488"/>
                    </a:ext>
                  </a:extLst>
                </a:gridCol>
              </a:tblGrid>
              <a:tr h="5940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5093506"/>
                  </a:ext>
                </a:extLst>
              </a:tr>
              <a:tr h="5940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3508730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9548805"/>
              </p:ext>
            </p:extLst>
          </p:nvPr>
        </p:nvGraphicFramePr>
        <p:xfrm>
          <a:off x="6598351" y="1238953"/>
          <a:ext cx="1275644" cy="11881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7822">
                  <a:extLst>
                    <a:ext uri="{9D8B030D-6E8A-4147-A177-3AD203B41FA5}">
                      <a16:colId xmlns:a16="http://schemas.microsoft.com/office/drawing/2014/main" val="1652701297"/>
                    </a:ext>
                  </a:extLst>
                </a:gridCol>
                <a:gridCol w="637822">
                  <a:extLst>
                    <a:ext uri="{9D8B030D-6E8A-4147-A177-3AD203B41FA5}">
                      <a16:colId xmlns:a16="http://schemas.microsoft.com/office/drawing/2014/main" val="3147704488"/>
                    </a:ext>
                  </a:extLst>
                </a:gridCol>
              </a:tblGrid>
              <a:tr h="5940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5093506"/>
                  </a:ext>
                </a:extLst>
              </a:tr>
              <a:tr h="59407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350873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395653" y="2670698"/>
                <a:ext cx="301365" cy="76925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32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4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5653" y="2670698"/>
                <a:ext cx="301365" cy="76925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281136" y="2668711"/>
                <a:ext cx="301365" cy="77123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32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4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1136" y="2668711"/>
                <a:ext cx="301365" cy="77123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5183313" y="2668711"/>
                <a:ext cx="301365" cy="77123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32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4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3313" y="2668711"/>
                <a:ext cx="301365" cy="77123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7085490" y="2671276"/>
                <a:ext cx="301365" cy="76867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32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4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85490" y="2671276"/>
                <a:ext cx="301365" cy="76867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952617" y="4042922"/>
                <a:ext cx="3411936" cy="77123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4</m:t>
                        </m:r>
                      </m:den>
                    </m:f>
                    <m:r>
                      <a:rPr lang="en-GB" sz="3200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 smtClean="0"/>
                  <a:t> is equal to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2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0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2617" y="4042922"/>
                <a:ext cx="3411936" cy="771237"/>
              </a:xfrm>
              <a:prstGeom prst="rect">
                <a:avLst/>
              </a:prstGeom>
              <a:blipFill>
                <a:blip r:embed="rId9"/>
                <a:stretch>
                  <a:fillRect b="-1889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425029" y="5147623"/>
                <a:ext cx="4467111" cy="76867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4</m:t>
                        </m:r>
                      </m:den>
                    </m:f>
                    <m:r>
                      <a:rPr lang="en-GB" sz="3200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b="0" i="0" dirty="0" smtClean="0"/>
                  <a:t>is equal</a:t>
                </a:r>
                <a:r>
                  <a:rPr lang="en-GB" sz="3200" dirty="0" smtClean="0"/>
                  <a:t> to one whole</a:t>
                </a:r>
                <a:endParaRPr lang="en-GB" sz="20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5029" y="5147623"/>
                <a:ext cx="4467111" cy="768672"/>
              </a:xfrm>
              <a:prstGeom prst="rect">
                <a:avLst/>
              </a:prstGeom>
              <a:blipFill>
                <a:blip r:embed="rId10"/>
                <a:stretch>
                  <a:fillRect l="-136" b="-181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4089" y="474133"/>
            <a:ext cx="7368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fraction of each shape is shaded?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012938" y="2679102"/>
                <a:ext cx="301365" cy="7719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32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3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2938" y="2679102"/>
                <a:ext cx="301365" cy="77194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425709" y="2679102"/>
                <a:ext cx="301365" cy="7739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32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3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5709" y="2679102"/>
                <a:ext cx="301365" cy="773930"/>
              </a:xfrm>
              <a:prstGeom prst="rect">
                <a:avLst/>
              </a:prstGeom>
              <a:blipFill>
                <a:blip r:embed="rId6"/>
                <a:stretch>
                  <a:fillRect r="-2041" b="-78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6741457" y="2679102"/>
                <a:ext cx="301365" cy="77393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32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3</m:t>
                        </m:r>
                      </m:den>
                    </m:f>
                  </m:oMath>
                </a14:m>
                <a:endParaRPr lang="en-GB" sz="20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41457" y="2679102"/>
                <a:ext cx="301365" cy="773930"/>
              </a:xfrm>
              <a:prstGeom prst="rect">
                <a:avLst/>
              </a:prstGeom>
              <a:blipFill>
                <a:blip r:embed="rId7"/>
                <a:stretch>
                  <a:fillRect b="-78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5927560"/>
              </p:ext>
            </p:extLst>
          </p:nvPr>
        </p:nvGraphicFramePr>
        <p:xfrm>
          <a:off x="1546335" y="1248426"/>
          <a:ext cx="1428618" cy="12717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6206">
                  <a:extLst>
                    <a:ext uri="{9D8B030D-6E8A-4147-A177-3AD203B41FA5}">
                      <a16:colId xmlns:a16="http://schemas.microsoft.com/office/drawing/2014/main" val="1043563892"/>
                    </a:ext>
                  </a:extLst>
                </a:gridCol>
                <a:gridCol w="476206">
                  <a:extLst>
                    <a:ext uri="{9D8B030D-6E8A-4147-A177-3AD203B41FA5}">
                      <a16:colId xmlns:a16="http://schemas.microsoft.com/office/drawing/2014/main" val="21564444"/>
                    </a:ext>
                  </a:extLst>
                </a:gridCol>
                <a:gridCol w="476206">
                  <a:extLst>
                    <a:ext uri="{9D8B030D-6E8A-4147-A177-3AD203B41FA5}">
                      <a16:colId xmlns:a16="http://schemas.microsoft.com/office/drawing/2014/main" val="1566629695"/>
                    </a:ext>
                  </a:extLst>
                </a:gridCol>
              </a:tblGrid>
              <a:tr h="1271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3107416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2595279"/>
              </p:ext>
            </p:extLst>
          </p:nvPr>
        </p:nvGraphicFramePr>
        <p:xfrm>
          <a:off x="3862083" y="1251526"/>
          <a:ext cx="1428618" cy="12717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6206">
                  <a:extLst>
                    <a:ext uri="{9D8B030D-6E8A-4147-A177-3AD203B41FA5}">
                      <a16:colId xmlns:a16="http://schemas.microsoft.com/office/drawing/2014/main" val="1043563892"/>
                    </a:ext>
                  </a:extLst>
                </a:gridCol>
                <a:gridCol w="476206">
                  <a:extLst>
                    <a:ext uri="{9D8B030D-6E8A-4147-A177-3AD203B41FA5}">
                      <a16:colId xmlns:a16="http://schemas.microsoft.com/office/drawing/2014/main" val="21564444"/>
                    </a:ext>
                  </a:extLst>
                </a:gridCol>
                <a:gridCol w="476206">
                  <a:extLst>
                    <a:ext uri="{9D8B030D-6E8A-4147-A177-3AD203B41FA5}">
                      <a16:colId xmlns:a16="http://schemas.microsoft.com/office/drawing/2014/main" val="1566629695"/>
                    </a:ext>
                  </a:extLst>
                </a:gridCol>
              </a:tblGrid>
              <a:tr h="1271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3107416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5454422"/>
              </p:ext>
            </p:extLst>
          </p:nvPr>
        </p:nvGraphicFramePr>
        <p:xfrm>
          <a:off x="6177831" y="1245327"/>
          <a:ext cx="1428618" cy="12717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6206">
                  <a:extLst>
                    <a:ext uri="{9D8B030D-6E8A-4147-A177-3AD203B41FA5}">
                      <a16:colId xmlns:a16="http://schemas.microsoft.com/office/drawing/2014/main" val="1043563892"/>
                    </a:ext>
                  </a:extLst>
                </a:gridCol>
                <a:gridCol w="476206">
                  <a:extLst>
                    <a:ext uri="{9D8B030D-6E8A-4147-A177-3AD203B41FA5}">
                      <a16:colId xmlns:a16="http://schemas.microsoft.com/office/drawing/2014/main" val="21564444"/>
                    </a:ext>
                  </a:extLst>
                </a:gridCol>
                <a:gridCol w="476206">
                  <a:extLst>
                    <a:ext uri="{9D8B030D-6E8A-4147-A177-3AD203B41FA5}">
                      <a16:colId xmlns:a16="http://schemas.microsoft.com/office/drawing/2014/main" val="1566629695"/>
                    </a:ext>
                  </a:extLst>
                </a:gridCol>
              </a:tblGrid>
              <a:tr h="127171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3107416"/>
                  </a:ext>
                </a:extLst>
              </a:tr>
            </a:tbl>
          </a:graphicData>
        </a:graphic>
      </p:graphicFrame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32034" y="5127643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734878" y="527033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575711" y="4196952"/>
                <a:ext cx="4467111" cy="76867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3</m:t>
                        </m:r>
                      </m:den>
                    </m:f>
                    <m:r>
                      <a:rPr lang="en-GB" sz="3200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b="0" i="0" dirty="0" smtClean="0"/>
                  <a:t> is equal</a:t>
                </a:r>
                <a:r>
                  <a:rPr lang="en-GB" sz="3200" dirty="0" smtClean="0"/>
                  <a:t> to one whole.</a:t>
                </a:r>
                <a:endParaRPr lang="en-GB" sz="20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5711" y="4196952"/>
                <a:ext cx="4467111" cy="768672"/>
              </a:xfrm>
              <a:prstGeom prst="rect">
                <a:avLst/>
              </a:prstGeom>
              <a:blipFill>
                <a:blip r:embed="rId9"/>
                <a:stretch>
                  <a:fillRect l="-137" b="-1889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2402413" y="4115577"/>
            <a:ext cx="471416" cy="46571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2402413" y="4662663"/>
            <a:ext cx="471416" cy="4649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/>
          <p:cNvCxnSpPr/>
          <p:nvPr/>
        </p:nvCxnSpPr>
        <p:spPr>
          <a:xfrm>
            <a:off x="2336523" y="4635760"/>
            <a:ext cx="57254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943347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8" grpId="0"/>
      <p:bldP spid="18" grpId="1"/>
      <p:bldP spid="20" grpId="0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1241" y="395343"/>
            <a:ext cx="7368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Mo is counting in fractions.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973846" y="1192478"/>
                <a:ext cx="264496" cy="6753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3846" y="1192478"/>
                <a:ext cx="264496" cy="67531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973846" y="2376579"/>
                <a:ext cx="264496" cy="67704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3846" y="2376579"/>
                <a:ext cx="264496" cy="67704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973846" y="3442570"/>
                <a:ext cx="264496" cy="67704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3846" y="3442570"/>
                <a:ext cx="264496" cy="67704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1337118"/>
              </p:ext>
            </p:extLst>
          </p:nvPr>
        </p:nvGraphicFramePr>
        <p:xfrm>
          <a:off x="1546335" y="1248426"/>
          <a:ext cx="856077" cy="8542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6077">
                  <a:extLst>
                    <a:ext uri="{9D8B030D-6E8A-4147-A177-3AD203B41FA5}">
                      <a16:colId xmlns:a16="http://schemas.microsoft.com/office/drawing/2014/main" val="1043563892"/>
                    </a:ext>
                  </a:extLst>
                </a:gridCol>
              </a:tblGrid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3107416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7981215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1720052"/>
                  </a:ext>
                </a:extLst>
              </a:tr>
            </a:tbl>
          </a:graphicData>
        </a:graphic>
      </p:graphicFrame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34054" y="2205790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336898" y="234847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7058392"/>
              </p:ext>
            </p:extLst>
          </p:nvPr>
        </p:nvGraphicFramePr>
        <p:xfrm>
          <a:off x="1546334" y="2348479"/>
          <a:ext cx="856077" cy="8542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6077">
                  <a:extLst>
                    <a:ext uri="{9D8B030D-6E8A-4147-A177-3AD203B41FA5}">
                      <a16:colId xmlns:a16="http://schemas.microsoft.com/office/drawing/2014/main" val="1043563892"/>
                    </a:ext>
                  </a:extLst>
                </a:gridCol>
              </a:tblGrid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3107416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7981215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1720052"/>
                  </a:ext>
                </a:extLst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5278963"/>
              </p:ext>
            </p:extLst>
          </p:nvPr>
        </p:nvGraphicFramePr>
        <p:xfrm>
          <a:off x="1544675" y="3442570"/>
          <a:ext cx="856077" cy="8542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6077">
                  <a:extLst>
                    <a:ext uri="{9D8B030D-6E8A-4147-A177-3AD203B41FA5}">
                      <a16:colId xmlns:a16="http://schemas.microsoft.com/office/drawing/2014/main" val="1043563892"/>
                    </a:ext>
                  </a:extLst>
                </a:gridCol>
              </a:tblGrid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3107416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7981215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72005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973846" y="4751856"/>
                <a:ext cx="264496" cy="6748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3846" y="4751856"/>
                <a:ext cx="264496" cy="67480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4609421" y="5475528"/>
            <a:ext cx="7368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will come next?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7682" y="3975120"/>
            <a:ext cx="1282378" cy="113659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954" y="436321"/>
            <a:ext cx="1427798" cy="1722321"/>
          </a:xfrm>
          <a:prstGeom prst="rect">
            <a:avLst/>
          </a:prstGeom>
        </p:spPr>
      </p:pic>
      <p:grpSp>
        <p:nvGrpSpPr>
          <p:cNvPr id="31" name="Group 30"/>
          <p:cNvGrpSpPr/>
          <p:nvPr/>
        </p:nvGrpSpPr>
        <p:grpSpPr>
          <a:xfrm>
            <a:off x="3967928" y="3425871"/>
            <a:ext cx="3143398" cy="846829"/>
            <a:chOff x="3674496" y="535036"/>
            <a:chExt cx="3143398" cy="846829"/>
          </a:xfrm>
        </p:grpSpPr>
        <p:sp>
          <p:nvSpPr>
            <p:cNvPr id="32" name="Rounded Rectangular Callout 31"/>
            <p:cNvSpPr/>
            <p:nvPr/>
          </p:nvSpPr>
          <p:spPr>
            <a:xfrm>
              <a:off x="3751768" y="535036"/>
              <a:ext cx="2901350" cy="846829"/>
            </a:xfrm>
            <a:prstGeom prst="wedgeRoundRectCallout">
              <a:avLst>
                <a:gd name="adj1" fmla="val 34930"/>
                <a:gd name="adj2" fmla="val 79800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674496" y="544678"/>
              <a:ext cx="31433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don’t think you can have four thirds.</a:t>
              </a:r>
              <a:endParaRPr lang="en-GB" sz="2400" dirty="0"/>
            </a:p>
          </p:txBody>
        </p:sp>
      </p:grpSp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2848690"/>
              </p:ext>
            </p:extLst>
          </p:nvPr>
        </p:nvGraphicFramePr>
        <p:xfrm>
          <a:off x="1546335" y="4662137"/>
          <a:ext cx="856077" cy="8542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6077">
                  <a:extLst>
                    <a:ext uri="{9D8B030D-6E8A-4147-A177-3AD203B41FA5}">
                      <a16:colId xmlns:a16="http://schemas.microsoft.com/office/drawing/2014/main" val="1043563892"/>
                    </a:ext>
                  </a:extLst>
                </a:gridCol>
              </a:tblGrid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3107416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7981215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720052"/>
                  </a:ext>
                </a:extLst>
              </a:tr>
            </a:tbl>
          </a:graphicData>
        </a:graphic>
      </p:graphicFrame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4646136"/>
              </p:ext>
            </p:extLst>
          </p:nvPr>
        </p:nvGraphicFramePr>
        <p:xfrm>
          <a:off x="2608717" y="4662137"/>
          <a:ext cx="856077" cy="8542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6077">
                  <a:extLst>
                    <a:ext uri="{9D8B030D-6E8A-4147-A177-3AD203B41FA5}">
                      <a16:colId xmlns:a16="http://schemas.microsoft.com/office/drawing/2014/main" val="1043563892"/>
                    </a:ext>
                  </a:extLst>
                </a:gridCol>
              </a:tblGrid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3107416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7981215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1720052"/>
                  </a:ext>
                </a:extLst>
              </a:tr>
            </a:tbl>
          </a:graphicData>
        </a:graphic>
      </p:graphicFrame>
      <p:grpSp>
        <p:nvGrpSpPr>
          <p:cNvPr id="36" name="Group 35"/>
          <p:cNvGrpSpPr/>
          <p:nvPr/>
        </p:nvGrpSpPr>
        <p:grpSpPr>
          <a:xfrm>
            <a:off x="5060271" y="820800"/>
            <a:ext cx="1680139" cy="846829"/>
            <a:chOff x="3630742" y="535036"/>
            <a:chExt cx="3143397" cy="846829"/>
          </a:xfrm>
        </p:grpSpPr>
        <p:sp>
          <p:nvSpPr>
            <p:cNvPr id="37" name="Rounded Rectangular Callout 36"/>
            <p:cNvSpPr/>
            <p:nvPr/>
          </p:nvSpPr>
          <p:spPr>
            <a:xfrm>
              <a:off x="3751768" y="535036"/>
              <a:ext cx="2901349" cy="846829"/>
            </a:xfrm>
            <a:prstGeom prst="wedgeRoundRectCallout">
              <a:avLst>
                <a:gd name="adj1" fmla="val 85980"/>
                <a:gd name="adj2" fmla="val 1129"/>
                <a:gd name="adj3" fmla="val 16667"/>
              </a:avLst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630742" y="542951"/>
              <a:ext cx="3143397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will count in thirds.</a:t>
              </a:r>
              <a:endParaRPr lang="en-GB" sz="2400" dirty="0"/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2592566" y="3608079"/>
            <a:ext cx="504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  <p:sp>
        <p:nvSpPr>
          <p:cNvPr id="40" name="TextBox 39"/>
          <p:cNvSpPr txBox="1"/>
          <p:nvPr/>
        </p:nvSpPr>
        <p:spPr>
          <a:xfrm>
            <a:off x="3527473" y="4829360"/>
            <a:ext cx="504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3767945" y="4662137"/>
                <a:ext cx="264496" cy="6753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7945" y="4662137"/>
                <a:ext cx="264496" cy="675313"/>
              </a:xfrm>
              <a:prstGeom prst="rect">
                <a:avLst/>
              </a:prstGeom>
              <a:blipFill>
                <a:blip r:embed="rId12"/>
                <a:stretch>
                  <a:fillRect r="-23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648711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8" grpId="0"/>
      <p:bldP spid="18" grpId="1"/>
      <p:bldP spid="27" grpId="0"/>
      <p:bldP spid="29" grpId="0"/>
      <p:bldP spid="39" grpId="0"/>
      <p:bldP spid="40" grpId="0"/>
      <p:bldP spid="4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1241" y="395343"/>
            <a:ext cx="7368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Mo is counting in fractions.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973846" y="1192478"/>
                <a:ext cx="264496" cy="6753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3846" y="1192478"/>
                <a:ext cx="264496" cy="67531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973846" y="2376579"/>
                <a:ext cx="264496" cy="67704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3846" y="2376579"/>
                <a:ext cx="264496" cy="67704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973846" y="3442570"/>
                <a:ext cx="264496" cy="67704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3846" y="3442570"/>
                <a:ext cx="264496" cy="67704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1337118"/>
              </p:ext>
            </p:extLst>
          </p:nvPr>
        </p:nvGraphicFramePr>
        <p:xfrm>
          <a:off x="1546335" y="1248426"/>
          <a:ext cx="856077" cy="8542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6077">
                  <a:extLst>
                    <a:ext uri="{9D8B030D-6E8A-4147-A177-3AD203B41FA5}">
                      <a16:colId xmlns:a16="http://schemas.microsoft.com/office/drawing/2014/main" val="1043563892"/>
                    </a:ext>
                  </a:extLst>
                </a:gridCol>
              </a:tblGrid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3107416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7981215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1720052"/>
                  </a:ext>
                </a:extLst>
              </a:tr>
            </a:tbl>
          </a:graphicData>
        </a:graphic>
      </p:graphicFrame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58131" y="4605535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459477" y="473070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7058392"/>
              </p:ext>
            </p:extLst>
          </p:nvPr>
        </p:nvGraphicFramePr>
        <p:xfrm>
          <a:off x="1546334" y="2348479"/>
          <a:ext cx="856077" cy="8542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6077">
                  <a:extLst>
                    <a:ext uri="{9D8B030D-6E8A-4147-A177-3AD203B41FA5}">
                      <a16:colId xmlns:a16="http://schemas.microsoft.com/office/drawing/2014/main" val="1043563892"/>
                    </a:ext>
                  </a:extLst>
                </a:gridCol>
              </a:tblGrid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3107416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7981215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1720052"/>
                  </a:ext>
                </a:extLst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5278963"/>
              </p:ext>
            </p:extLst>
          </p:nvPr>
        </p:nvGraphicFramePr>
        <p:xfrm>
          <a:off x="1544675" y="3442570"/>
          <a:ext cx="856077" cy="8542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6077">
                  <a:extLst>
                    <a:ext uri="{9D8B030D-6E8A-4147-A177-3AD203B41FA5}">
                      <a16:colId xmlns:a16="http://schemas.microsoft.com/office/drawing/2014/main" val="1043563892"/>
                    </a:ext>
                  </a:extLst>
                </a:gridCol>
              </a:tblGrid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3107416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7981215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72005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973846" y="4829360"/>
                <a:ext cx="264496" cy="6748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3846" y="4829360"/>
                <a:ext cx="264496" cy="67480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4818263" y="5533767"/>
            <a:ext cx="7368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will come next?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2962" y="269952"/>
            <a:ext cx="1427798" cy="1722321"/>
          </a:xfrm>
          <a:prstGeom prst="rect">
            <a:avLst/>
          </a:prstGeom>
        </p:spPr>
      </p:pic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2848690"/>
              </p:ext>
            </p:extLst>
          </p:nvPr>
        </p:nvGraphicFramePr>
        <p:xfrm>
          <a:off x="1546335" y="4662137"/>
          <a:ext cx="856077" cy="8542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6077">
                  <a:extLst>
                    <a:ext uri="{9D8B030D-6E8A-4147-A177-3AD203B41FA5}">
                      <a16:colId xmlns:a16="http://schemas.microsoft.com/office/drawing/2014/main" val="1043563892"/>
                    </a:ext>
                  </a:extLst>
                </a:gridCol>
              </a:tblGrid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3107416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7981215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720052"/>
                  </a:ext>
                </a:extLst>
              </a:tr>
            </a:tbl>
          </a:graphicData>
        </a:graphic>
      </p:graphicFrame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4646136"/>
              </p:ext>
            </p:extLst>
          </p:nvPr>
        </p:nvGraphicFramePr>
        <p:xfrm>
          <a:off x="2608717" y="4662137"/>
          <a:ext cx="856077" cy="8542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6077">
                  <a:extLst>
                    <a:ext uri="{9D8B030D-6E8A-4147-A177-3AD203B41FA5}">
                      <a16:colId xmlns:a16="http://schemas.microsoft.com/office/drawing/2014/main" val="1043563892"/>
                    </a:ext>
                  </a:extLst>
                </a:gridCol>
              </a:tblGrid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3107416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7981215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172005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793105" y="1296665"/>
                <a:ext cx="264496" cy="67371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3105" y="1296665"/>
                <a:ext cx="264496" cy="67371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1393207"/>
              </p:ext>
            </p:extLst>
          </p:nvPr>
        </p:nvGraphicFramePr>
        <p:xfrm>
          <a:off x="4326942" y="1244299"/>
          <a:ext cx="856077" cy="8542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6077">
                  <a:extLst>
                    <a:ext uri="{9D8B030D-6E8A-4147-A177-3AD203B41FA5}">
                      <a16:colId xmlns:a16="http://schemas.microsoft.com/office/drawing/2014/main" val="1043563892"/>
                    </a:ext>
                  </a:extLst>
                </a:gridCol>
              </a:tblGrid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3107416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7981215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720052"/>
                  </a:ext>
                </a:extLst>
              </a:tr>
            </a:tbl>
          </a:graphicData>
        </a:graphic>
      </p:graphicFrame>
      <p:graphicFrame>
        <p:nvGraphicFramePr>
          <p:cNvPr id="39" name="Table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3498850"/>
              </p:ext>
            </p:extLst>
          </p:nvPr>
        </p:nvGraphicFramePr>
        <p:xfrm>
          <a:off x="5390755" y="1244299"/>
          <a:ext cx="856077" cy="8542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6077">
                  <a:extLst>
                    <a:ext uri="{9D8B030D-6E8A-4147-A177-3AD203B41FA5}">
                      <a16:colId xmlns:a16="http://schemas.microsoft.com/office/drawing/2014/main" val="1043563892"/>
                    </a:ext>
                  </a:extLst>
                </a:gridCol>
              </a:tblGrid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3107416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7981215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172005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3793105" y="2365326"/>
                <a:ext cx="264496" cy="67691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3105" y="2365326"/>
                <a:ext cx="264496" cy="676917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7433042"/>
              </p:ext>
            </p:extLst>
          </p:nvPr>
        </p:nvGraphicFramePr>
        <p:xfrm>
          <a:off x="4326942" y="2348479"/>
          <a:ext cx="856077" cy="8542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6077">
                  <a:extLst>
                    <a:ext uri="{9D8B030D-6E8A-4147-A177-3AD203B41FA5}">
                      <a16:colId xmlns:a16="http://schemas.microsoft.com/office/drawing/2014/main" val="1043563892"/>
                    </a:ext>
                  </a:extLst>
                </a:gridCol>
              </a:tblGrid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3107416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7981215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720052"/>
                  </a:ext>
                </a:extLst>
              </a:tr>
            </a:tbl>
          </a:graphicData>
        </a:graphic>
      </p:graphicFrame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2262717"/>
              </p:ext>
            </p:extLst>
          </p:nvPr>
        </p:nvGraphicFramePr>
        <p:xfrm>
          <a:off x="5390755" y="2348479"/>
          <a:ext cx="856077" cy="8542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6077">
                  <a:extLst>
                    <a:ext uri="{9D8B030D-6E8A-4147-A177-3AD203B41FA5}">
                      <a16:colId xmlns:a16="http://schemas.microsoft.com/office/drawing/2014/main" val="1043563892"/>
                    </a:ext>
                  </a:extLst>
                </a:gridCol>
              </a:tblGrid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3107416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7981215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72005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3793105" y="3590746"/>
                <a:ext cx="264496" cy="67371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93105" y="3590746"/>
                <a:ext cx="264496" cy="67371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4" name="Table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376357"/>
              </p:ext>
            </p:extLst>
          </p:nvPr>
        </p:nvGraphicFramePr>
        <p:xfrm>
          <a:off x="4326942" y="3520261"/>
          <a:ext cx="856077" cy="8542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6077">
                  <a:extLst>
                    <a:ext uri="{9D8B030D-6E8A-4147-A177-3AD203B41FA5}">
                      <a16:colId xmlns:a16="http://schemas.microsoft.com/office/drawing/2014/main" val="1043563892"/>
                    </a:ext>
                  </a:extLst>
                </a:gridCol>
              </a:tblGrid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3107416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7981215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720052"/>
                  </a:ext>
                </a:extLst>
              </a:tr>
            </a:tbl>
          </a:graphicData>
        </a:graphic>
      </p:graphicFrame>
      <p:graphicFrame>
        <p:nvGraphicFramePr>
          <p:cNvPr id="45" name="Table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7103457"/>
              </p:ext>
            </p:extLst>
          </p:nvPr>
        </p:nvGraphicFramePr>
        <p:xfrm>
          <a:off x="5390755" y="3520261"/>
          <a:ext cx="856077" cy="8542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6077">
                  <a:extLst>
                    <a:ext uri="{9D8B030D-6E8A-4147-A177-3AD203B41FA5}">
                      <a16:colId xmlns:a16="http://schemas.microsoft.com/office/drawing/2014/main" val="1043563892"/>
                    </a:ext>
                  </a:extLst>
                </a:gridCol>
              </a:tblGrid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3107416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7981215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720052"/>
                  </a:ext>
                </a:extLst>
              </a:tr>
            </a:tbl>
          </a:graphicData>
        </a:graphic>
      </p:graphicFrame>
      <p:graphicFrame>
        <p:nvGraphicFramePr>
          <p:cNvPr id="46" name="Table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4415606"/>
              </p:ext>
            </p:extLst>
          </p:nvPr>
        </p:nvGraphicFramePr>
        <p:xfrm>
          <a:off x="6454568" y="3520261"/>
          <a:ext cx="856077" cy="8542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6077">
                  <a:extLst>
                    <a:ext uri="{9D8B030D-6E8A-4147-A177-3AD203B41FA5}">
                      <a16:colId xmlns:a16="http://schemas.microsoft.com/office/drawing/2014/main" val="1043563892"/>
                    </a:ext>
                  </a:extLst>
                </a:gridCol>
              </a:tblGrid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3107416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7981215"/>
                  </a:ext>
                </a:extLst>
              </a:tr>
              <a:tr h="284746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720052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592566" y="3608079"/>
            <a:ext cx="504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  <p:sp>
        <p:nvSpPr>
          <p:cNvPr id="47" name="TextBox 46"/>
          <p:cNvSpPr txBox="1"/>
          <p:nvPr/>
        </p:nvSpPr>
        <p:spPr>
          <a:xfrm>
            <a:off x="3527473" y="4961537"/>
            <a:ext cx="504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3767945" y="4794314"/>
                <a:ext cx="264496" cy="6753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7945" y="4794314"/>
                <a:ext cx="264496" cy="675313"/>
              </a:xfrm>
              <a:prstGeom prst="rect">
                <a:avLst/>
              </a:prstGeom>
              <a:blipFill>
                <a:blip r:embed="rId14"/>
                <a:stretch>
                  <a:fillRect r="-23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Box 48"/>
          <p:cNvSpPr txBox="1"/>
          <p:nvPr/>
        </p:nvSpPr>
        <p:spPr>
          <a:xfrm>
            <a:off x="6349064" y="1428012"/>
            <a:ext cx="504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6589536" y="1260789"/>
                <a:ext cx="264496" cy="67704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9536" y="1260789"/>
                <a:ext cx="264496" cy="677045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52"/>
          <p:cNvSpPr txBox="1"/>
          <p:nvPr/>
        </p:nvSpPr>
        <p:spPr>
          <a:xfrm>
            <a:off x="6454568" y="2480318"/>
            <a:ext cx="504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7314779" y="3665992"/>
            <a:ext cx="504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7547716" y="3591830"/>
                <a:ext cx="264496" cy="6753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3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47716" y="3591830"/>
                <a:ext cx="264496" cy="675313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601309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29" grpId="0"/>
      <p:bldP spid="24" grpId="0"/>
      <p:bldP spid="40" grpId="0"/>
      <p:bldP spid="43" grpId="0"/>
      <p:bldP spid="49" grpId="0"/>
      <p:bldP spid="50" grpId="0"/>
      <p:bldP spid="53" grpId="0"/>
      <p:bldP spid="54" grpId="0"/>
      <p:bldP spid="5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08051" y="4095433"/>
            <a:ext cx="1431588" cy="172689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667" b="94667" l="9778" r="897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560578">
            <a:off x="1575814" y="1577591"/>
            <a:ext cx="1262655" cy="12626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667" b="94667" l="9778" r="897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8029869">
            <a:off x="683168" y="1577591"/>
            <a:ext cx="1262655" cy="126265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41241" y="395343"/>
            <a:ext cx="7368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many oranges?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667" b="94667" l="9778" r="897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560578">
            <a:off x="3690600" y="1617014"/>
            <a:ext cx="1262655" cy="12626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667" b="94667" l="9778" r="897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8029869">
            <a:off x="2797954" y="1617014"/>
            <a:ext cx="1262655" cy="126265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667" b="94667" l="9778" r="897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560578">
            <a:off x="5852499" y="1636726"/>
            <a:ext cx="1262655" cy="126265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667" b="94667" l="9778" r="897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8029869">
            <a:off x="4959853" y="1636726"/>
            <a:ext cx="1262655" cy="126265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667" b="94667" l="9778" r="897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560578">
            <a:off x="1505100" y="3645666"/>
            <a:ext cx="1262655" cy="126265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667" b="94667" l="9778" r="897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8029869">
            <a:off x="612454" y="3645666"/>
            <a:ext cx="1262655" cy="126265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667" b="94667" l="9778" r="897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560578">
            <a:off x="3690600" y="3648761"/>
            <a:ext cx="1262655" cy="126265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667" b="94667" l="9778" r="897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8029869">
            <a:off x="2797954" y="3648761"/>
            <a:ext cx="1262655" cy="126265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667" b="94667" l="9778" r="897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8029869">
            <a:off x="5012808" y="3648761"/>
            <a:ext cx="1262655" cy="126265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165415" y="2792805"/>
                <a:ext cx="264496" cy="67197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</m:oMath>
                </a14:m>
                <a:endParaRPr lang="en-GB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5415" y="2792805"/>
                <a:ext cx="264496" cy="67197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3110351" y="2792805"/>
                <a:ext cx="502480" cy="67197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b="0" i="0" smtClean="0"/>
                      <m:t>1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</m:oMath>
                </a14:m>
                <a:r>
                  <a:rPr lang="en-GB" dirty="0" smtClean="0"/>
                  <a:t> </a:t>
                </a:r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0351" y="2792805"/>
                <a:ext cx="502480" cy="67197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2014975" y="2973849"/>
                <a:ext cx="502480" cy="43088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smtClean="0"/>
                        <m:t>1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4975" y="2973849"/>
                <a:ext cx="502480" cy="430887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4166541" y="2927682"/>
            <a:ext cx="4932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2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5256706" y="2792805"/>
                <a:ext cx="502480" cy="67197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/>
                      <m:t>2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</m:oMath>
                </a14:m>
                <a:r>
                  <a:rPr lang="en-GB" dirty="0" smtClean="0"/>
                  <a:t> </a:t>
                </a:r>
                <a:endParaRPr lang="en-GB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6706" y="2792805"/>
                <a:ext cx="502480" cy="671979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6321868" y="2927682"/>
            <a:ext cx="4932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879728" y="4930656"/>
                <a:ext cx="502480" cy="67197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smtClean="0"/>
                      <m:t>3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</m:oMath>
                </a14:m>
                <a:r>
                  <a:rPr lang="en-GB" dirty="0" smtClean="0"/>
                  <a:t> </a:t>
                </a:r>
                <a:endParaRPr lang="en-GB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9728" y="4930656"/>
                <a:ext cx="502480" cy="671979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1932494" y="5065533"/>
            <a:ext cx="4932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4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2997821" y="4930656"/>
                <a:ext cx="502480" cy="67197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/>
                      <m:t>4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</m:oMath>
                </a14:m>
                <a:r>
                  <a:rPr lang="en-GB" dirty="0" smtClean="0"/>
                  <a:t> </a:t>
                </a:r>
                <a:endParaRPr lang="en-GB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7821" y="4930656"/>
                <a:ext cx="502480" cy="671979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4123683" y="5065533"/>
            <a:ext cx="4932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5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5322214" y="4930656"/>
                <a:ext cx="502480" cy="67197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2800" smtClean="0"/>
                      <m:t>5</m:t>
                    </m:r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</m:oMath>
                </a14:m>
                <a:r>
                  <a:rPr lang="en-GB" dirty="0" smtClean="0"/>
                  <a:t> </a:t>
                </a:r>
                <a:endParaRPr lang="en-GB" dirty="0"/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2214" y="4930656"/>
                <a:ext cx="502480" cy="671979"/>
              </a:xfrm>
              <a:prstGeom prst="rect">
                <a:avLst/>
              </a:prstGeom>
              <a:blipFill>
                <a:blip r:embed="rId15"/>
                <a:stretch>
                  <a:fillRect r="-12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/>
          <p:cNvSpPr txBox="1"/>
          <p:nvPr/>
        </p:nvSpPr>
        <p:spPr>
          <a:xfrm>
            <a:off x="727738" y="929887"/>
            <a:ext cx="4965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There are 5 and a half oranges.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1862" y="4480908"/>
            <a:ext cx="1382547" cy="170493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348" y="5436850"/>
            <a:ext cx="653371" cy="70839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Picture 7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0936" y="1660770"/>
            <a:ext cx="1678752" cy="1175126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59257" y="5167001"/>
            <a:ext cx="4916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0</a:t>
            </a:r>
            <a:endParaRPr lang="en-US" sz="3200" dirty="0"/>
          </a:p>
        </p:txBody>
      </p:sp>
      <p:sp>
        <p:nvSpPr>
          <p:cNvPr id="33" name="TextBox 32"/>
          <p:cNvSpPr txBox="1"/>
          <p:nvPr/>
        </p:nvSpPr>
        <p:spPr>
          <a:xfrm>
            <a:off x="4127947" y="5167001"/>
            <a:ext cx="4916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2351142" y="5067486"/>
                <a:ext cx="491699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4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400" b="0" i="0" smtClean="0"/>
                          <m:t>4</m:t>
                        </m:r>
                      </m:den>
                    </m:f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1142" y="5067486"/>
                <a:ext cx="491699" cy="67076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1374857" y="5067486"/>
                <a:ext cx="547493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4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400" b="0" i="0" smtClean="0"/>
                          <m:t>4</m:t>
                        </m:r>
                      </m:den>
                    </m:f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4857" y="5067486"/>
                <a:ext cx="547493" cy="6692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3173297" y="5067486"/>
                <a:ext cx="491699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4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400" b="0" i="0" smtClean="0"/>
                          <m:t>4</m:t>
                        </m:r>
                      </m:den>
                    </m:f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3297" y="5067486"/>
                <a:ext cx="491699" cy="67076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7" name="Group 36"/>
          <p:cNvGrpSpPr/>
          <p:nvPr/>
        </p:nvGrpSpPr>
        <p:grpSpPr>
          <a:xfrm>
            <a:off x="741978" y="4721174"/>
            <a:ext cx="7169971" cy="341316"/>
            <a:chOff x="109040" y="2370984"/>
            <a:chExt cx="8468778" cy="461122"/>
          </a:xfrm>
        </p:grpSpPr>
        <p:grpSp>
          <p:nvGrpSpPr>
            <p:cNvPr id="38" name="Group 37"/>
            <p:cNvGrpSpPr/>
            <p:nvPr/>
          </p:nvGrpSpPr>
          <p:grpSpPr>
            <a:xfrm>
              <a:off x="109040" y="2370984"/>
              <a:ext cx="4234389" cy="451234"/>
              <a:chOff x="457200" y="3307673"/>
              <a:chExt cx="8093676" cy="563928"/>
            </a:xfrm>
          </p:grpSpPr>
          <p:cxnSp>
            <p:nvCxnSpPr>
              <p:cNvPr id="46" name="Straight Connector 45"/>
              <p:cNvCxnSpPr/>
              <p:nvPr/>
            </p:nvCxnSpPr>
            <p:spPr>
              <a:xfrm>
                <a:off x="457200" y="3583459"/>
                <a:ext cx="8093676" cy="12357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/>
              <p:cNvCxnSpPr/>
              <p:nvPr/>
            </p:nvCxnSpPr>
            <p:spPr>
              <a:xfrm>
                <a:off x="469557" y="3311611"/>
                <a:ext cx="0" cy="551571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/>
              <p:cNvCxnSpPr/>
              <p:nvPr/>
            </p:nvCxnSpPr>
            <p:spPr>
              <a:xfrm>
                <a:off x="8550876" y="3320030"/>
                <a:ext cx="0" cy="551571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/>
              <p:cNvCxnSpPr/>
              <p:nvPr/>
            </p:nvCxnSpPr>
            <p:spPr>
              <a:xfrm>
                <a:off x="4625546" y="3320030"/>
                <a:ext cx="0" cy="551571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>
              <a:xfrm>
                <a:off x="2504303" y="3307673"/>
                <a:ext cx="0" cy="551571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/>
              <p:cNvCxnSpPr/>
              <p:nvPr/>
            </p:nvCxnSpPr>
            <p:spPr>
              <a:xfrm>
                <a:off x="6495536" y="3311611"/>
                <a:ext cx="0" cy="551571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39" name="Group 38"/>
            <p:cNvGrpSpPr/>
            <p:nvPr/>
          </p:nvGrpSpPr>
          <p:grpSpPr>
            <a:xfrm>
              <a:off x="4343429" y="2380872"/>
              <a:ext cx="4234389" cy="451234"/>
              <a:chOff x="457200" y="3307673"/>
              <a:chExt cx="8093676" cy="563928"/>
            </a:xfrm>
          </p:grpSpPr>
          <p:cxnSp>
            <p:nvCxnSpPr>
              <p:cNvPr id="40" name="Straight Connector 39"/>
              <p:cNvCxnSpPr/>
              <p:nvPr/>
            </p:nvCxnSpPr>
            <p:spPr>
              <a:xfrm>
                <a:off x="457200" y="3583459"/>
                <a:ext cx="8093676" cy="12357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/>
              <p:cNvCxnSpPr/>
              <p:nvPr/>
            </p:nvCxnSpPr>
            <p:spPr>
              <a:xfrm>
                <a:off x="469557" y="3311611"/>
                <a:ext cx="0" cy="551571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/>
              <p:cNvCxnSpPr/>
              <p:nvPr/>
            </p:nvCxnSpPr>
            <p:spPr>
              <a:xfrm>
                <a:off x="8550876" y="3320030"/>
                <a:ext cx="0" cy="551571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/>
              <p:cNvCxnSpPr/>
              <p:nvPr/>
            </p:nvCxnSpPr>
            <p:spPr>
              <a:xfrm>
                <a:off x="4625546" y="3320030"/>
                <a:ext cx="0" cy="551571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/>
              <p:cNvCxnSpPr/>
              <p:nvPr/>
            </p:nvCxnSpPr>
            <p:spPr>
              <a:xfrm>
                <a:off x="2504303" y="3307673"/>
                <a:ext cx="0" cy="551571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/>
              <p:cNvCxnSpPr/>
              <p:nvPr/>
            </p:nvCxnSpPr>
            <p:spPr>
              <a:xfrm>
                <a:off x="6495536" y="3311611"/>
                <a:ext cx="0" cy="551571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52" name="TextBox 51"/>
          <p:cNvSpPr txBox="1"/>
          <p:nvPr/>
        </p:nvSpPr>
        <p:spPr>
          <a:xfrm>
            <a:off x="7676484" y="5167001"/>
            <a:ext cx="4916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2</a:t>
            </a:r>
          </a:p>
        </p:txBody>
      </p:sp>
      <p:grpSp>
        <p:nvGrpSpPr>
          <p:cNvPr id="53" name="Group 52"/>
          <p:cNvGrpSpPr/>
          <p:nvPr/>
        </p:nvGrpSpPr>
        <p:grpSpPr>
          <a:xfrm>
            <a:off x="5832168" y="5124316"/>
            <a:ext cx="643948" cy="670761"/>
            <a:chOff x="6028550" y="5329829"/>
            <a:chExt cx="760596" cy="90620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4" name="TextBox 53"/>
                <p:cNvSpPr txBox="1"/>
                <p:nvPr/>
              </p:nvSpPr>
              <p:spPr>
                <a:xfrm>
                  <a:off x="6208378" y="5329829"/>
                  <a:ext cx="580768" cy="90620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dirty="0" smtClean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2400" b="0" i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2400" b="0" i="0" smtClean="0"/>
                            <m:t>4</m:t>
                          </m:r>
                        </m:den>
                      </m:f>
                    </m:oMath>
                  </a14:m>
                  <a:endParaRPr lang="en-US" sz="2400" dirty="0"/>
                </a:p>
              </p:txBody>
            </p:sp>
          </mc:Choice>
          <mc:Fallback xmlns="">
            <p:sp>
              <p:nvSpPr>
                <p:cNvPr id="54" name="TextBox 5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208378" y="5329829"/>
                  <a:ext cx="580768" cy="906207"/>
                </a:xfrm>
                <a:prstGeom prst="rect">
                  <a:avLst/>
                </a:prstGeom>
                <a:blipFill>
                  <a:blip r:embed="rId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5" name="TextBox 54"/>
            <p:cNvSpPr txBox="1"/>
            <p:nvPr/>
          </p:nvSpPr>
          <p:spPr>
            <a:xfrm>
              <a:off x="6028550" y="5466903"/>
              <a:ext cx="580768" cy="461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/>
                <a:t>1</a:t>
              </a: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6656611" y="5124316"/>
            <a:ext cx="595326" cy="670761"/>
            <a:chOff x="7089738" y="5352756"/>
            <a:chExt cx="703167" cy="90620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7" name="TextBox 56"/>
                <p:cNvSpPr txBox="1"/>
                <p:nvPr/>
              </p:nvSpPr>
              <p:spPr>
                <a:xfrm>
                  <a:off x="7212137" y="5352756"/>
                  <a:ext cx="580768" cy="90620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dirty="0" smtClean="0"/>
                    <a:t>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2400" b="0" i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2400" b="0" i="0" smtClean="0"/>
                            <m:t>4</m:t>
                          </m:r>
                        </m:den>
                      </m:f>
                    </m:oMath>
                  </a14:m>
                  <a:endParaRPr lang="en-US" sz="2400" dirty="0"/>
                </a:p>
              </p:txBody>
            </p:sp>
          </mc:Choice>
          <mc:Fallback xmlns="">
            <p:sp>
              <p:nvSpPr>
                <p:cNvPr id="57" name="TextBox 5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212137" y="5352756"/>
                  <a:ext cx="580768" cy="906207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8" name="TextBox 57"/>
            <p:cNvSpPr txBox="1"/>
            <p:nvPr/>
          </p:nvSpPr>
          <p:spPr>
            <a:xfrm>
              <a:off x="7089738" y="5495836"/>
              <a:ext cx="5807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/>
                <a:t>1</a:t>
              </a: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4872354" y="5125791"/>
            <a:ext cx="561728" cy="669286"/>
            <a:chOff x="5074269" y="5316214"/>
            <a:chExt cx="663482" cy="904215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TextBox 59"/>
                <p:cNvSpPr txBox="1"/>
                <p:nvPr/>
              </p:nvSpPr>
              <p:spPr>
                <a:xfrm>
                  <a:off x="5091082" y="5316214"/>
                  <a:ext cx="646669" cy="90421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400" dirty="0" smtClean="0"/>
                    <a:t>  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US" sz="24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US" sz="24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US" sz="2400" b="0" i="0" smtClean="0"/>
                            <m:t>4</m:t>
                          </m:r>
                        </m:den>
                      </m:f>
                    </m:oMath>
                  </a14:m>
                  <a:endParaRPr lang="en-US" sz="2400" dirty="0"/>
                </a:p>
              </p:txBody>
            </p:sp>
          </mc:Choice>
          <mc:Fallback xmlns="">
            <p:sp>
              <p:nvSpPr>
                <p:cNvPr id="60" name="TextBox 5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91082" y="5316214"/>
                  <a:ext cx="646669" cy="904215"/>
                </a:xfrm>
                <a:prstGeom prst="rect">
                  <a:avLst/>
                </a:prstGeom>
                <a:blipFill>
                  <a:blip r:embed="rId11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1" name="TextBox 60"/>
            <p:cNvSpPr txBox="1"/>
            <p:nvPr/>
          </p:nvSpPr>
          <p:spPr>
            <a:xfrm>
              <a:off x="5074269" y="5459293"/>
              <a:ext cx="580769" cy="461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/>
                <a:t>1</a:t>
              </a:r>
            </a:p>
          </p:txBody>
        </p:sp>
      </p:grpSp>
      <p:graphicFrame>
        <p:nvGraphicFramePr>
          <p:cNvPr id="62" name="Table 6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7794664"/>
              </p:ext>
            </p:extLst>
          </p:nvPr>
        </p:nvGraphicFramePr>
        <p:xfrm>
          <a:off x="1391068" y="4109767"/>
          <a:ext cx="548620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310">
                  <a:extLst>
                    <a:ext uri="{9D8B030D-6E8A-4147-A177-3AD203B41FA5}">
                      <a16:colId xmlns:a16="http://schemas.microsoft.com/office/drawing/2014/main" val="55220593"/>
                    </a:ext>
                  </a:extLst>
                </a:gridCol>
                <a:gridCol w="274310">
                  <a:extLst>
                    <a:ext uri="{9D8B030D-6E8A-4147-A177-3AD203B41FA5}">
                      <a16:colId xmlns:a16="http://schemas.microsoft.com/office/drawing/2014/main" val="3584043086"/>
                    </a:ext>
                  </a:extLst>
                </a:gridCol>
              </a:tblGrid>
              <a:tr h="23982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0215679"/>
                  </a:ext>
                </a:extLst>
              </a:tr>
              <a:tr h="23982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7509668"/>
                  </a:ext>
                </a:extLst>
              </a:tr>
            </a:tbl>
          </a:graphicData>
        </a:graphic>
      </p:graphicFrame>
      <p:graphicFrame>
        <p:nvGraphicFramePr>
          <p:cNvPr id="63" name="Table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4392565"/>
              </p:ext>
            </p:extLst>
          </p:nvPr>
        </p:nvGraphicFramePr>
        <p:xfrm>
          <a:off x="2299001" y="4103149"/>
          <a:ext cx="548620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310">
                  <a:extLst>
                    <a:ext uri="{9D8B030D-6E8A-4147-A177-3AD203B41FA5}">
                      <a16:colId xmlns:a16="http://schemas.microsoft.com/office/drawing/2014/main" val="55220593"/>
                    </a:ext>
                  </a:extLst>
                </a:gridCol>
                <a:gridCol w="274310">
                  <a:extLst>
                    <a:ext uri="{9D8B030D-6E8A-4147-A177-3AD203B41FA5}">
                      <a16:colId xmlns:a16="http://schemas.microsoft.com/office/drawing/2014/main" val="3584043086"/>
                    </a:ext>
                  </a:extLst>
                </a:gridCol>
              </a:tblGrid>
              <a:tr h="23982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0215679"/>
                  </a:ext>
                </a:extLst>
              </a:tr>
              <a:tr h="23982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7509668"/>
                  </a:ext>
                </a:extLst>
              </a:tr>
            </a:tbl>
          </a:graphicData>
        </a:graphic>
      </p:graphicFrame>
      <p:graphicFrame>
        <p:nvGraphicFramePr>
          <p:cNvPr id="64" name="Table 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636725"/>
              </p:ext>
            </p:extLst>
          </p:nvPr>
        </p:nvGraphicFramePr>
        <p:xfrm>
          <a:off x="3142269" y="4111485"/>
          <a:ext cx="548620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310">
                  <a:extLst>
                    <a:ext uri="{9D8B030D-6E8A-4147-A177-3AD203B41FA5}">
                      <a16:colId xmlns:a16="http://schemas.microsoft.com/office/drawing/2014/main" val="55220593"/>
                    </a:ext>
                  </a:extLst>
                </a:gridCol>
                <a:gridCol w="274310">
                  <a:extLst>
                    <a:ext uri="{9D8B030D-6E8A-4147-A177-3AD203B41FA5}">
                      <a16:colId xmlns:a16="http://schemas.microsoft.com/office/drawing/2014/main" val="3584043086"/>
                    </a:ext>
                  </a:extLst>
                </a:gridCol>
              </a:tblGrid>
              <a:tr h="23982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0215679"/>
                  </a:ext>
                </a:extLst>
              </a:tr>
              <a:tr h="23982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7509668"/>
                  </a:ext>
                </a:extLst>
              </a:tr>
            </a:tbl>
          </a:graphicData>
        </a:graphic>
      </p:graphicFrame>
      <p:graphicFrame>
        <p:nvGraphicFramePr>
          <p:cNvPr id="65" name="Table 6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9730098"/>
              </p:ext>
            </p:extLst>
          </p:nvPr>
        </p:nvGraphicFramePr>
        <p:xfrm>
          <a:off x="4071026" y="4117446"/>
          <a:ext cx="548620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310">
                  <a:extLst>
                    <a:ext uri="{9D8B030D-6E8A-4147-A177-3AD203B41FA5}">
                      <a16:colId xmlns:a16="http://schemas.microsoft.com/office/drawing/2014/main" val="55220593"/>
                    </a:ext>
                  </a:extLst>
                </a:gridCol>
                <a:gridCol w="274310">
                  <a:extLst>
                    <a:ext uri="{9D8B030D-6E8A-4147-A177-3AD203B41FA5}">
                      <a16:colId xmlns:a16="http://schemas.microsoft.com/office/drawing/2014/main" val="3584043086"/>
                    </a:ext>
                  </a:extLst>
                </a:gridCol>
              </a:tblGrid>
              <a:tr h="23982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0215679"/>
                  </a:ext>
                </a:extLst>
              </a:tr>
              <a:tr h="23982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509668"/>
                  </a:ext>
                </a:extLst>
              </a:tr>
            </a:tbl>
          </a:graphicData>
        </a:graphic>
      </p:graphicFrame>
      <p:graphicFrame>
        <p:nvGraphicFramePr>
          <p:cNvPr id="66" name="Table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1735396"/>
              </p:ext>
            </p:extLst>
          </p:nvPr>
        </p:nvGraphicFramePr>
        <p:xfrm>
          <a:off x="4992259" y="4111113"/>
          <a:ext cx="548620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310">
                  <a:extLst>
                    <a:ext uri="{9D8B030D-6E8A-4147-A177-3AD203B41FA5}">
                      <a16:colId xmlns:a16="http://schemas.microsoft.com/office/drawing/2014/main" val="55220593"/>
                    </a:ext>
                  </a:extLst>
                </a:gridCol>
                <a:gridCol w="274310">
                  <a:extLst>
                    <a:ext uri="{9D8B030D-6E8A-4147-A177-3AD203B41FA5}">
                      <a16:colId xmlns:a16="http://schemas.microsoft.com/office/drawing/2014/main" val="3584043086"/>
                    </a:ext>
                  </a:extLst>
                </a:gridCol>
              </a:tblGrid>
              <a:tr h="23982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0215679"/>
                  </a:ext>
                </a:extLst>
              </a:tr>
              <a:tr h="23982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509668"/>
                  </a:ext>
                </a:extLst>
              </a:tr>
            </a:tbl>
          </a:graphicData>
        </a:graphic>
      </p:graphicFrame>
      <p:graphicFrame>
        <p:nvGraphicFramePr>
          <p:cNvPr id="67" name="Table 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4070235"/>
              </p:ext>
            </p:extLst>
          </p:nvPr>
        </p:nvGraphicFramePr>
        <p:xfrm>
          <a:off x="4992259" y="3432548"/>
          <a:ext cx="548620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310">
                  <a:extLst>
                    <a:ext uri="{9D8B030D-6E8A-4147-A177-3AD203B41FA5}">
                      <a16:colId xmlns:a16="http://schemas.microsoft.com/office/drawing/2014/main" val="55220593"/>
                    </a:ext>
                  </a:extLst>
                </a:gridCol>
                <a:gridCol w="274310">
                  <a:extLst>
                    <a:ext uri="{9D8B030D-6E8A-4147-A177-3AD203B41FA5}">
                      <a16:colId xmlns:a16="http://schemas.microsoft.com/office/drawing/2014/main" val="3584043086"/>
                    </a:ext>
                  </a:extLst>
                </a:gridCol>
              </a:tblGrid>
              <a:tr h="23982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0215679"/>
                  </a:ext>
                </a:extLst>
              </a:tr>
              <a:tr h="23982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7509668"/>
                  </a:ext>
                </a:extLst>
              </a:tr>
            </a:tbl>
          </a:graphicData>
        </a:graphic>
      </p:graphicFrame>
      <p:graphicFrame>
        <p:nvGraphicFramePr>
          <p:cNvPr id="68" name="Table 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0983765"/>
              </p:ext>
            </p:extLst>
          </p:nvPr>
        </p:nvGraphicFramePr>
        <p:xfrm>
          <a:off x="5922133" y="4131815"/>
          <a:ext cx="548620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310">
                  <a:extLst>
                    <a:ext uri="{9D8B030D-6E8A-4147-A177-3AD203B41FA5}">
                      <a16:colId xmlns:a16="http://schemas.microsoft.com/office/drawing/2014/main" val="55220593"/>
                    </a:ext>
                  </a:extLst>
                </a:gridCol>
                <a:gridCol w="274310">
                  <a:extLst>
                    <a:ext uri="{9D8B030D-6E8A-4147-A177-3AD203B41FA5}">
                      <a16:colId xmlns:a16="http://schemas.microsoft.com/office/drawing/2014/main" val="3584043086"/>
                    </a:ext>
                  </a:extLst>
                </a:gridCol>
              </a:tblGrid>
              <a:tr h="23982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0215679"/>
                  </a:ext>
                </a:extLst>
              </a:tr>
              <a:tr h="23982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509668"/>
                  </a:ext>
                </a:extLst>
              </a:tr>
            </a:tbl>
          </a:graphicData>
        </a:graphic>
      </p:graphicFrame>
      <p:graphicFrame>
        <p:nvGraphicFramePr>
          <p:cNvPr id="69" name="Table 6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6795610"/>
              </p:ext>
            </p:extLst>
          </p:nvPr>
        </p:nvGraphicFramePr>
        <p:xfrm>
          <a:off x="6777135" y="4133813"/>
          <a:ext cx="548620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310">
                  <a:extLst>
                    <a:ext uri="{9D8B030D-6E8A-4147-A177-3AD203B41FA5}">
                      <a16:colId xmlns:a16="http://schemas.microsoft.com/office/drawing/2014/main" val="55220593"/>
                    </a:ext>
                  </a:extLst>
                </a:gridCol>
                <a:gridCol w="274310">
                  <a:extLst>
                    <a:ext uri="{9D8B030D-6E8A-4147-A177-3AD203B41FA5}">
                      <a16:colId xmlns:a16="http://schemas.microsoft.com/office/drawing/2014/main" val="3584043086"/>
                    </a:ext>
                  </a:extLst>
                </a:gridCol>
              </a:tblGrid>
              <a:tr h="23982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0215679"/>
                  </a:ext>
                </a:extLst>
              </a:tr>
              <a:tr h="23982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509668"/>
                  </a:ext>
                </a:extLst>
              </a:tr>
            </a:tbl>
          </a:graphicData>
        </a:graphic>
      </p:graphicFrame>
      <p:graphicFrame>
        <p:nvGraphicFramePr>
          <p:cNvPr id="70" name="Table 6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7728264"/>
              </p:ext>
            </p:extLst>
          </p:nvPr>
        </p:nvGraphicFramePr>
        <p:xfrm>
          <a:off x="7658409" y="4131815"/>
          <a:ext cx="548620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310">
                  <a:extLst>
                    <a:ext uri="{9D8B030D-6E8A-4147-A177-3AD203B41FA5}">
                      <a16:colId xmlns:a16="http://schemas.microsoft.com/office/drawing/2014/main" val="55220593"/>
                    </a:ext>
                  </a:extLst>
                </a:gridCol>
                <a:gridCol w="274310">
                  <a:extLst>
                    <a:ext uri="{9D8B030D-6E8A-4147-A177-3AD203B41FA5}">
                      <a16:colId xmlns:a16="http://schemas.microsoft.com/office/drawing/2014/main" val="3584043086"/>
                    </a:ext>
                  </a:extLst>
                </a:gridCol>
              </a:tblGrid>
              <a:tr h="23982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0215679"/>
                  </a:ext>
                </a:extLst>
              </a:tr>
              <a:tr h="23982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509668"/>
                  </a:ext>
                </a:extLst>
              </a:tr>
            </a:tbl>
          </a:graphicData>
        </a:graphic>
      </p:graphicFrame>
      <p:graphicFrame>
        <p:nvGraphicFramePr>
          <p:cNvPr id="71" name="Table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4877032"/>
              </p:ext>
            </p:extLst>
          </p:nvPr>
        </p:nvGraphicFramePr>
        <p:xfrm>
          <a:off x="5927496" y="3338750"/>
          <a:ext cx="548620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310">
                  <a:extLst>
                    <a:ext uri="{9D8B030D-6E8A-4147-A177-3AD203B41FA5}">
                      <a16:colId xmlns:a16="http://schemas.microsoft.com/office/drawing/2014/main" val="55220593"/>
                    </a:ext>
                  </a:extLst>
                </a:gridCol>
                <a:gridCol w="274310">
                  <a:extLst>
                    <a:ext uri="{9D8B030D-6E8A-4147-A177-3AD203B41FA5}">
                      <a16:colId xmlns:a16="http://schemas.microsoft.com/office/drawing/2014/main" val="3584043086"/>
                    </a:ext>
                  </a:extLst>
                </a:gridCol>
              </a:tblGrid>
              <a:tr h="23982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0215679"/>
                  </a:ext>
                </a:extLst>
              </a:tr>
              <a:tr h="23982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7509668"/>
                  </a:ext>
                </a:extLst>
              </a:tr>
            </a:tbl>
          </a:graphicData>
        </a:graphic>
      </p:graphicFrame>
      <p:graphicFrame>
        <p:nvGraphicFramePr>
          <p:cNvPr id="72" name="Table 7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842041"/>
              </p:ext>
            </p:extLst>
          </p:nvPr>
        </p:nvGraphicFramePr>
        <p:xfrm>
          <a:off x="6775357" y="3334056"/>
          <a:ext cx="548620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310">
                  <a:extLst>
                    <a:ext uri="{9D8B030D-6E8A-4147-A177-3AD203B41FA5}">
                      <a16:colId xmlns:a16="http://schemas.microsoft.com/office/drawing/2014/main" val="55220593"/>
                    </a:ext>
                  </a:extLst>
                </a:gridCol>
                <a:gridCol w="274310">
                  <a:extLst>
                    <a:ext uri="{9D8B030D-6E8A-4147-A177-3AD203B41FA5}">
                      <a16:colId xmlns:a16="http://schemas.microsoft.com/office/drawing/2014/main" val="3584043086"/>
                    </a:ext>
                  </a:extLst>
                </a:gridCol>
              </a:tblGrid>
              <a:tr h="23982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0215679"/>
                  </a:ext>
                </a:extLst>
              </a:tr>
              <a:tr h="23982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7509668"/>
                  </a:ext>
                </a:extLst>
              </a:tr>
            </a:tbl>
          </a:graphicData>
        </a:graphic>
      </p:graphicFrame>
      <p:graphicFrame>
        <p:nvGraphicFramePr>
          <p:cNvPr id="73" name="Table 7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9116800"/>
              </p:ext>
            </p:extLst>
          </p:nvPr>
        </p:nvGraphicFramePr>
        <p:xfrm>
          <a:off x="7664693" y="3338750"/>
          <a:ext cx="548620" cy="518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310">
                  <a:extLst>
                    <a:ext uri="{9D8B030D-6E8A-4147-A177-3AD203B41FA5}">
                      <a16:colId xmlns:a16="http://schemas.microsoft.com/office/drawing/2014/main" val="55220593"/>
                    </a:ext>
                  </a:extLst>
                </a:gridCol>
                <a:gridCol w="274310">
                  <a:extLst>
                    <a:ext uri="{9D8B030D-6E8A-4147-A177-3AD203B41FA5}">
                      <a16:colId xmlns:a16="http://schemas.microsoft.com/office/drawing/2014/main" val="3584043086"/>
                    </a:ext>
                  </a:extLst>
                </a:gridCol>
              </a:tblGrid>
              <a:tr h="23982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0215679"/>
                  </a:ext>
                </a:extLst>
              </a:tr>
              <a:tr h="239820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509668"/>
                  </a:ext>
                </a:extLst>
              </a:tr>
            </a:tbl>
          </a:graphicData>
        </a:graphic>
      </p:graphicFrame>
      <p:grpSp>
        <p:nvGrpSpPr>
          <p:cNvPr id="18" name="Group 17"/>
          <p:cNvGrpSpPr/>
          <p:nvPr/>
        </p:nvGrpSpPr>
        <p:grpSpPr>
          <a:xfrm>
            <a:off x="2034467" y="1862272"/>
            <a:ext cx="3266376" cy="846829"/>
            <a:chOff x="2381511" y="572334"/>
            <a:chExt cx="3266376" cy="846829"/>
          </a:xfrm>
        </p:grpSpPr>
        <p:grpSp>
          <p:nvGrpSpPr>
            <p:cNvPr id="74" name="Group 73"/>
            <p:cNvGrpSpPr/>
            <p:nvPr/>
          </p:nvGrpSpPr>
          <p:grpSpPr>
            <a:xfrm>
              <a:off x="2381511" y="572334"/>
              <a:ext cx="3143398" cy="846829"/>
              <a:chOff x="3751768" y="535036"/>
              <a:chExt cx="3143398" cy="846829"/>
            </a:xfrm>
          </p:grpSpPr>
          <p:sp>
            <p:nvSpPr>
              <p:cNvPr id="75" name="Rounded Rectangular Callout 74"/>
              <p:cNvSpPr/>
              <p:nvPr/>
            </p:nvSpPr>
            <p:spPr>
              <a:xfrm>
                <a:off x="3751768" y="535036"/>
                <a:ext cx="2901350" cy="846829"/>
              </a:xfrm>
              <a:prstGeom prst="wedgeRoundRectCallout">
                <a:avLst>
                  <a:gd name="adj1" fmla="val -62912"/>
                  <a:gd name="adj2" fmla="val 7277"/>
                  <a:gd name="adj3" fmla="val 16667"/>
                </a:avLst>
              </a:prstGeom>
              <a:noFill/>
              <a:ln w="38100">
                <a:solidFill>
                  <a:srgbClr val="92D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3751768" y="727617"/>
                <a:ext cx="314339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400" dirty="0"/>
              </a:p>
            </p:txBody>
          </p:sp>
        </p:grpSp>
        <p:grpSp>
          <p:nvGrpSpPr>
            <p:cNvPr id="78" name="Group 77"/>
            <p:cNvGrpSpPr/>
            <p:nvPr/>
          </p:nvGrpSpPr>
          <p:grpSpPr>
            <a:xfrm>
              <a:off x="2464017" y="632791"/>
              <a:ext cx="757682" cy="669286"/>
              <a:chOff x="5048609" y="5424584"/>
              <a:chExt cx="795157" cy="904215"/>
            </a:xfrm>
          </p:grpSpPr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79" name="TextBox 78"/>
                  <p:cNvSpPr txBox="1"/>
                  <p:nvPr/>
                </p:nvSpPr>
                <p:spPr>
                  <a:xfrm>
                    <a:off x="5197097" y="5424584"/>
                    <a:ext cx="646669" cy="90421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2400" dirty="0" smtClean="0"/>
                      <a:t> </a:t>
                    </a:r>
                    <a14:m>
                      <m:oMath xmlns:m="http://schemas.openxmlformats.org/officeDocument/2006/math">
                        <m:f>
                          <m:fPr>
                            <m:ctrlPr>
                              <a:rPr lang="en-US" sz="24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US" sz="24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US" sz="2400" b="0" i="0" smtClean="0"/>
                              <m:t>4</m:t>
                            </m:r>
                          </m:den>
                        </m:f>
                        <m:r>
                          <a:rPr lang="en-GB" sz="2400" b="0" i="0" smtClean="0">
                            <a:latin typeface="Cambria Math" panose="02040503050406030204" pitchFamily="18" charset="0"/>
                          </a:rPr>
                          <m:t>  </m:t>
                        </m:r>
                      </m:oMath>
                    </a14:m>
                    <a:endParaRPr lang="en-US" sz="2400" dirty="0"/>
                  </a:p>
                </p:txBody>
              </p:sp>
            </mc:Choice>
            <mc:Fallback xmlns="">
              <p:sp>
                <p:nvSpPr>
                  <p:cNvPr id="79" name="TextBox 78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197097" y="5424584"/>
                    <a:ext cx="646669" cy="904215"/>
                  </a:xfrm>
                  <a:prstGeom prst="rect">
                    <a:avLst/>
                  </a:prstGeom>
                  <a:blipFill>
                    <a:blip r:embed="rId1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en-GB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80" name="TextBox 79"/>
              <p:cNvSpPr txBox="1"/>
              <p:nvPr/>
            </p:nvSpPr>
            <p:spPr>
              <a:xfrm>
                <a:off x="5048609" y="5645723"/>
                <a:ext cx="580768" cy="6237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1</a:t>
                </a:r>
                <a:endParaRPr lang="en-US" sz="2400" dirty="0"/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Box 15"/>
                <p:cNvSpPr txBox="1"/>
                <p:nvPr/>
              </p:nvSpPr>
              <p:spPr>
                <a:xfrm>
                  <a:off x="2913602" y="665232"/>
                  <a:ext cx="2734285" cy="66794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2400" dirty="0" smtClean="0"/>
                    <a:t>is the same as </a:t>
                  </a:r>
                  <a14:m>
                    <m:oMath xmlns:m="http://schemas.openxmlformats.org/officeDocument/2006/math">
                      <m:f>
                        <m:fPr>
                          <m:ctrlPr>
                            <a:rPr lang="en-GB" sz="24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dirty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dirty="0" smtClean="0"/>
                            <m:t>4</m:t>
                          </m:r>
                        </m:den>
                      </m:f>
                    </m:oMath>
                  </a14:m>
                  <a:endParaRPr lang="en-GB" sz="2400" dirty="0"/>
                </a:p>
              </p:txBody>
            </p:sp>
          </mc:Choice>
          <mc:Fallback xmlns="">
            <p:sp>
              <p:nvSpPr>
                <p:cNvPr id="16" name="TextBox 1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13602" y="665232"/>
                  <a:ext cx="2734285" cy="667940"/>
                </a:xfrm>
                <a:prstGeom prst="rect">
                  <a:avLst/>
                </a:prstGeom>
                <a:blipFill>
                  <a:blip r:embed="rId13"/>
                  <a:stretch>
                    <a:fillRect l="-3571" b="-8182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2330511" y="3202809"/>
                <a:ext cx="491699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4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400" b="0" i="0" smtClean="0"/>
                          <m:t>4</m:t>
                        </m:r>
                      </m:den>
                    </m:f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0511" y="3202809"/>
                <a:ext cx="491699" cy="67076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Box 81"/>
              <p:cNvSpPr txBox="1"/>
              <p:nvPr/>
            </p:nvSpPr>
            <p:spPr>
              <a:xfrm>
                <a:off x="1354226" y="3204284"/>
                <a:ext cx="547493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4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400" b="0" i="0" smtClean="0"/>
                          <m:t>4</m:t>
                        </m:r>
                      </m:den>
                    </m:f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82" name="TextBox 8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4226" y="3204284"/>
                <a:ext cx="547493" cy="669286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Box 82"/>
              <p:cNvSpPr txBox="1"/>
              <p:nvPr/>
            </p:nvSpPr>
            <p:spPr>
              <a:xfrm>
                <a:off x="3152666" y="3202809"/>
                <a:ext cx="491699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4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400" b="0" i="0" smtClean="0"/>
                          <m:t>4</m:t>
                        </m:r>
                      </m:den>
                    </m:f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83" name="TextBox 8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2666" y="3202809"/>
                <a:ext cx="491699" cy="670761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4" name="TextBox 83"/>
              <p:cNvSpPr txBox="1"/>
              <p:nvPr/>
            </p:nvSpPr>
            <p:spPr>
              <a:xfrm>
                <a:off x="4096445" y="3204733"/>
                <a:ext cx="491699" cy="668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400" b="0" i="0" smtClean="0"/>
                          <m:t>4</m:t>
                        </m:r>
                      </m:den>
                    </m:f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84" name="TextBox 8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6445" y="3204733"/>
                <a:ext cx="491699" cy="668837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" name="TextBox 84"/>
              <p:cNvSpPr txBox="1"/>
              <p:nvPr/>
            </p:nvSpPr>
            <p:spPr>
              <a:xfrm>
                <a:off x="5949396" y="2497661"/>
                <a:ext cx="491699" cy="67063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400" b="0" i="0" smtClean="0"/>
                          <m:t>4</m:t>
                        </m:r>
                      </m:den>
                    </m:f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85" name="Text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9396" y="2497661"/>
                <a:ext cx="491699" cy="670633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6" name="TextBox 85"/>
              <p:cNvSpPr txBox="1"/>
              <p:nvPr/>
            </p:nvSpPr>
            <p:spPr>
              <a:xfrm>
                <a:off x="4973111" y="2500354"/>
                <a:ext cx="547493" cy="6679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400" b="0" i="0" smtClean="0"/>
                          <m:t>4</m:t>
                        </m:r>
                      </m:den>
                    </m:f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86" name="TextBox 8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3111" y="2500354"/>
                <a:ext cx="547493" cy="667940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7" name="TextBox 86"/>
              <p:cNvSpPr txBox="1"/>
              <p:nvPr/>
            </p:nvSpPr>
            <p:spPr>
              <a:xfrm>
                <a:off x="6771551" y="2500354"/>
                <a:ext cx="491699" cy="6679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400" b="0" i="0" smtClean="0"/>
                          <m:t>4</m:t>
                        </m:r>
                      </m:den>
                    </m:f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87" name="TextBox 8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1551" y="2500354"/>
                <a:ext cx="491699" cy="667940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8" name="TextBox 87"/>
              <p:cNvSpPr txBox="1"/>
              <p:nvPr/>
            </p:nvSpPr>
            <p:spPr>
              <a:xfrm>
                <a:off x="7715330" y="2497533"/>
                <a:ext cx="491699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400" b="0" i="0" smtClean="0"/>
                          <m:t>4</m:t>
                        </m:r>
                      </m:den>
                    </m:f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88" name="TextBox 8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15330" y="2497533"/>
                <a:ext cx="491699" cy="670761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7" name="Picture 96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0337" y="266580"/>
            <a:ext cx="1349655" cy="1533528"/>
          </a:xfrm>
          <a:prstGeom prst="rect">
            <a:avLst/>
          </a:prstGeom>
        </p:spPr>
      </p:pic>
      <p:sp>
        <p:nvSpPr>
          <p:cNvPr id="98" name="TextBox 97"/>
          <p:cNvSpPr txBox="1"/>
          <p:nvPr/>
        </p:nvSpPr>
        <p:spPr>
          <a:xfrm>
            <a:off x="1671555" y="462728"/>
            <a:ext cx="73689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Annie is counting fractions on a number line.</a:t>
            </a:r>
          </a:p>
        </p:txBody>
      </p:sp>
      <p:sp>
        <p:nvSpPr>
          <p:cNvPr id="103" name="Rounded Rectangle 102"/>
          <p:cNvSpPr/>
          <p:nvPr/>
        </p:nvSpPr>
        <p:spPr>
          <a:xfrm>
            <a:off x="4871605" y="3271976"/>
            <a:ext cx="808951" cy="2579314"/>
          </a:xfrm>
          <a:prstGeom prst="roundRect">
            <a:avLst/>
          </a:prstGeom>
          <a:noFill/>
          <a:ln w="28575">
            <a:solidFill>
              <a:srgbClr val="E713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98716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52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103" grpId="0" animBg="1"/>
      <p:bldP spid="103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3|3|9.5|3.7|3.2|3.5|3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7|3|1.7|1.7|6.3|0.8|5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3.5|7.5|3.7|2.4|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2.4|1.4|1.4|2.1|3.7|2.7|6.7|2.1|4.3|5.6|14.4|17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4.7|2.4|3.1|2.4|10.8|1.9|4.1|6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4|1.4|2.2|1.9|1.6|1.4|1.5|1.7|1.7|1.2|1.9|2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0.7|4|1.5|1.8|1.5|1.8|1.9|1.8|1.8|2.2|4.4|6.7|7.9|1.1|1.5|1.9|1.2|1.4|1.9|1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0C6557C-3408-4B12-91F1-4CB0920280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14022</TotalTime>
  <Words>162</Words>
  <Application>Microsoft Office PowerPoint</Application>
  <PresentationFormat>On-screen Show (4:3)</PresentationFormat>
  <Paragraphs>115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240</cp:revision>
  <dcterms:created xsi:type="dcterms:W3CDTF">2019-07-05T11:02:13Z</dcterms:created>
  <dcterms:modified xsi:type="dcterms:W3CDTF">2021-05-23T08:38:16Z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