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321" r:id="rId11"/>
    <p:sldId id="297" r:id="rId12"/>
    <p:sldId id="306" r:id="rId13"/>
    <p:sldId id="307" r:id="rId14"/>
    <p:sldId id="299" r:id="rId15"/>
    <p:sldId id="310" r:id="rId16"/>
    <p:sldId id="312" r:id="rId17"/>
    <p:sldId id="311" r:id="rId18"/>
    <p:sldId id="313" r:id="rId19"/>
    <p:sldId id="300" r:id="rId20"/>
    <p:sldId id="315" r:id="rId21"/>
    <p:sldId id="314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3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23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18.png"/><Relationship Id="rId5" Type="http://schemas.openxmlformats.org/officeDocument/2006/relationships/image" Target="../media/image20.png"/><Relationship Id="rId10" Type="http://schemas.openxmlformats.org/officeDocument/2006/relationships/image" Target="../media/image16.png"/><Relationship Id="rId4" Type="http://schemas.openxmlformats.org/officeDocument/2006/relationships/image" Target="../media/image21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png"/><Relationship Id="rId7" Type="http://schemas.openxmlformats.org/officeDocument/2006/relationships/image" Target="../media/image21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18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28.1.2021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Dividing by 3.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14       6       10      15      36       24        20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some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3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blipFill>
                <a:blip r:embed="rId4"/>
                <a:stretch>
                  <a:fillRect l="-1679" t="-1188" b="-21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409878"/>
            <a:ext cx="523875" cy="5238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94" y="4818737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68" y="4409879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69" y="4780438"/>
            <a:ext cx="523875" cy="52387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6" y="4362702"/>
            <a:ext cx="523875" cy="523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17" y="4362702"/>
            <a:ext cx="523875" cy="5238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78" y="4353149"/>
            <a:ext cx="523875" cy="52387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352" y="4762008"/>
            <a:ext cx="523875" cy="5238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6" y="4353150"/>
            <a:ext cx="523875" cy="523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57" y="4353149"/>
            <a:ext cx="523875" cy="52387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31" y="4762008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05" y="4353150"/>
            <a:ext cx="52387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14       6       10      15      36       24        20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some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3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blipFill>
                <a:blip r:embed="rId5"/>
                <a:stretch>
                  <a:fillRect l="-1679" t="-1188" b="-21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409878"/>
            <a:ext cx="523875" cy="52387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214842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719021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94" y="4818737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68" y="4409879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69" y="4780438"/>
            <a:ext cx="523875" cy="52387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6" y="4362702"/>
            <a:ext cx="523875" cy="523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17" y="4362702"/>
            <a:ext cx="523875" cy="5238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78" y="4353149"/>
            <a:ext cx="523875" cy="523875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223200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352" y="4762008"/>
            <a:ext cx="523875" cy="5238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6" y="4353150"/>
            <a:ext cx="523875" cy="523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57" y="4353149"/>
            <a:ext cx="523875" cy="52387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727379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31" y="4762008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05" y="4353150"/>
            <a:ext cx="523875" cy="52387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551842" y="9232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451855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518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451855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61280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79884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90528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827017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532411" y="542656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415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36" grpId="0" animBg="1"/>
      <p:bldP spid="40" grpId="0" animBg="1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43" grpId="0" animBg="1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2494" y="1283520"/>
            <a:ext cx="5214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/>
              </a:rPr>
              <a:t>Shared into 3 equal teams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13908" y="402183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3908" y="402183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48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872493" y="3937156"/>
            <a:ext cx="5018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Grouped into teams of 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38253" y="1868295"/>
            <a:ext cx="31538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38253" y="4521931"/>
            <a:ext cx="32755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 of 3 children.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r="640"/>
          <a:stretch/>
        </p:blipFill>
        <p:spPr>
          <a:xfrm>
            <a:off x="872494" y="2022647"/>
            <a:ext cx="3764820" cy="14727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362" y="4652728"/>
            <a:ext cx="3307225" cy="128682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74898" y="400065"/>
                <a:ext cx="942887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2</a:t>
                </a:r>
                <a:endParaRPr lang="en-GB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4898" y="400065"/>
                <a:ext cx="942887" cy="707886"/>
              </a:xfrm>
              <a:prstGeom prst="rect">
                <a:avLst/>
              </a:prstGeom>
              <a:blipFill>
                <a:blip r:embed="rId8"/>
                <a:stretch>
                  <a:fillRect t="-15517" r="-21935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9597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21 cakes.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They are shared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equally between 3 plates.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are divided into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46117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34878" y="5888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738" y="1125332"/>
            <a:ext cx="1011106" cy="8013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752" y="1085039"/>
            <a:ext cx="1011106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153" y="1106602"/>
            <a:ext cx="983593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812" y="1087943"/>
            <a:ext cx="966398" cy="8976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302" y="1181335"/>
            <a:ext cx="1062693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72" y="1150383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946" y="1801950"/>
            <a:ext cx="1011106" cy="8013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8" y="1748066"/>
            <a:ext cx="1011106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35" y="1106602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364" y="1087943"/>
            <a:ext cx="966398" cy="8976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980" y="1181335"/>
            <a:ext cx="1062693" cy="8013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24" y="1150383"/>
            <a:ext cx="1052376" cy="8322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773" y="1829885"/>
            <a:ext cx="1011106" cy="8013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522" y="1789592"/>
            <a:ext cx="1011106" cy="8976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847" y="1811155"/>
            <a:ext cx="983593" cy="897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178" y="1792496"/>
            <a:ext cx="966398" cy="8976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592" y="1885888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134" y="1854936"/>
            <a:ext cx="1052376" cy="83227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3" y="2426643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359" y="1879335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087" y="1863860"/>
            <a:ext cx="1052376" cy="8322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881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2" y="3687955"/>
            <a:ext cx="2283887" cy="8770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98" y="3687955"/>
            <a:ext cx="2283887" cy="87706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41" y="3687955"/>
            <a:ext cx="2283887" cy="8770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175434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1904386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1888911"/>
            <a:ext cx="1052376" cy="8322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3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8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150383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110090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112994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175434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86" y="1206386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1827001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1773117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519" y="1131653"/>
            <a:ext cx="983593" cy="8976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112994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64" y="1206386"/>
            <a:ext cx="1062693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1854936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1814643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531" y="1836206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1817547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76" y="1910939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1879987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451694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7" y="1131653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929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6559 0.32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95" y="162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30539 0.268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13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4132 0.177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8229 0.38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191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9496 0.259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0" y="1298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2533 0.374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56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283 0.369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1847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1337 0.272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136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5209 0.271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04375 0.328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1641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0399 0.273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91" y="1365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14149 0.327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1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2014 0.2344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1171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20538 0.324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1620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13264 0.228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32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4167 0.218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092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35989 0.356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1780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19496 0.3569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3243 0.2296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15" y="1148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50555 0.217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8" y="1085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46" y="4151242"/>
            <a:ext cx="1914372" cy="7351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36" y="3849444"/>
            <a:ext cx="1914372" cy="7351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976" y="2950656"/>
            <a:ext cx="1914372" cy="7351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2767591"/>
            <a:ext cx="1914372" cy="73516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78" y="2946145"/>
            <a:ext cx="1914372" cy="7351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938" y="4269489"/>
            <a:ext cx="1914372" cy="73516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937" y="3925953"/>
            <a:ext cx="1914372" cy="7351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divided into groups of 3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plates of 3 cakes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6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175434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1904386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1888911"/>
            <a:ext cx="1052376" cy="8322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150383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110090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112994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175434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86" y="1206386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1827001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1773117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519" y="1131653"/>
            <a:ext cx="983593" cy="8976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112994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64" y="1206386"/>
            <a:ext cx="1062693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1854936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1814643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531" y="1836206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1817547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76" y="1910939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1879987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451694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7" y="1131653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66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13698 0.408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20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08212 0.3217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7" y="1608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2118 0.215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1024 0.2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143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2934 0.1212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606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-0.01215 0.2388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09775 0.356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78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03715 0.2682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1340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6389 0.2557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03056 0.22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1101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9687 0.0993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495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00954 0.2030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1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00295 0.3354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675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025 0.417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2088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02066 0.3384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2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8004 0.1398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699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04201 0.2280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1" y="1138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06285 0.2300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07292 0.2863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6" y="1430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03646 0.26921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3" y="13449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553152"/>
              </p:ext>
            </p:extLst>
          </p:nvPr>
        </p:nvGraphicFramePr>
        <p:xfrm>
          <a:off x="1012153" y="1990998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62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77133570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35732260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405694377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1176160744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49820129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114161386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2237777189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91093083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285146538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bar model shows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  <a:blipFill>
                <a:blip r:embed="rId5"/>
                <a:stretch>
                  <a:fillRect l="-2605" t="-11628" r="-13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845619"/>
              </p:ext>
            </p:extLst>
          </p:nvPr>
        </p:nvGraphicFramePr>
        <p:xfrm>
          <a:off x="1012153" y="4455529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874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2278744">
                  <a:extLst>
                    <a:ext uri="{9D8B030D-6E8A-4147-A177-3AD203B41FA5}">
                      <a16:colId xmlns:a16="http://schemas.microsoft.com/office/drawing/2014/main" val="692294370"/>
                    </a:ext>
                  </a:extLst>
                </a:gridCol>
                <a:gridCol w="2278743">
                  <a:extLst>
                    <a:ext uri="{9D8B030D-6E8A-4147-A177-3AD203B41FA5}">
                      <a16:colId xmlns:a16="http://schemas.microsoft.com/office/drawing/2014/main" val="3534368593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771464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932075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710977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41451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4860" y="2983298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37704" y="31259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2153" y="2971236"/>
            <a:ext cx="4160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groups of 3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1454" y="5440420"/>
            <a:ext cx="4342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3 equal parts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9072" y="514196"/>
            <a:ext cx="5990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numbers will divide exactly by 3?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868227"/>
              </p:ext>
            </p:extLst>
          </p:nvPr>
        </p:nvGraphicFramePr>
        <p:xfrm>
          <a:off x="909589" y="2206691"/>
          <a:ext cx="2591253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125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2038232" y="560257"/>
            <a:ext cx="333968" cy="259125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947662" y="1182382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278785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630375" y="54214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264222"/>
              </p:ext>
            </p:extLst>
          </p:nvPr>
        </p:nvGraphicFramePr>
        <p:xfrm>
          <a:off x="4354574" y="2221119"/>
          <a:ext cx="3614978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978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13" name="Left Brace 12"/>
          <p:cNvSpPr/>
          <p:nvPr/>
        </p:nvSpPr>
        <p:spPr>
          <a:xfrm rot="5400000">
            <a:off x="6006637" y="33559"/>
            <a:ext cx="293147" cy="363268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870694" y="1177713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33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340973"/>
              </p:ext>
            </p:extLst>
          </p:nvPr>
        </p:nvGraphicFramePr>
        <p:xfrm>
          <a:off x="909588" y="4205793"/>
          <a:ext cx="3233276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3276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16" name="Left Brace 15"/>
          <p:cNvSpPr/>
          <p:nvPr/>
        </p:nvSpPr>
        <p:spPr>
          <a:xfrm rot="5400000">
            <a:off x="2364693" y="2232896"/>
            <a:ext cx="323067" cy="3233276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263750" y="3164779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23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105807"/>
              </p:ext>
            </p:extLst>
          </p:nvPr>
        </p:nvGraphicFramePr>
        <p:xfrm>
          <a:off x="4736276" y="4205794"/>
          <a:ext cx="2989233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923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19" name="Left Brace 18"/>
          <p:cNvSpPr/>
          <p:nvPr/>
        </p:nvSpPr>
        <p:spPr>
          <a:xfrm rot="5400000">
            <a:off x="6072350" y="2351929"/>
            <a:ext cx="317087" cy="298923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991704" y="3164780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442635"/>
              </p:ext>
            </p:extLst>
          </p:nvPr>
        </p:nvGraphicFramePr>
        <p:xfrm>
          <a:off x="905917" y="2184482"/>
          <a:ext cx="2591253" cy="7415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548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585483">
                  <a:extLst>
                    <a:ext uri="{9D8B030D-6E8A-4147-A177-3AD203B41FA5}">
                      <a16:colId xmlns:a16="http://schemas.microsoft.com/office/drawing/2014/main" val="2211987073"/>
                    </a:ext>
                  </a:extLst>
                </a:gridCol>
                <a:gridCol w="585483">
                  <a:extLst>
                    <a:ext uri="{9D8B030D-6E8A-4147-A177-3AD203B41FA5}">
                      <a16:colId xmlns:a16="http://schemas.microsoft.com/office/drawing/2014/main" val="1034298347"/>
                    </a:ext>
                  </a:extLst>
                </a:gridCol>
                <a:gridCol w="585483">
                  <a:extLst>
                    <a:ext uri="{9D8B030D-6E8A-4147-A177-3AD203B41FA5}">
                      <a16:colId xmlns:a16="http://schemas.microsoft.com/office/drawing/2014/main" val="2128313084"/>
                    </a:ext>
                  </a:extLst>
                </a:gridCol>
                <a:gridCol w="249321">
                  <a:extLst>
                    <a:ext uri="{9D8B030D-6E8A-4147-A177-3AD203B41FA5}">
                      <a16:colId xmlns:a16="http://schemas.microsoft.com/office/drawing/2014/main" val="2843989148"/>
                    </a:ext>
                  </a:extLst>
                </a:gridCol>
              </a:tblGrid>
              <a:tr h="7415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766" y="1609723"/>
            <a:ext cx="503429" cy="503429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688577"/>
              </p:ext>
            </p:extLst>
          </p:nvPr>
        </p:nvGraphicFramePr>
        <p:xfrm>
          <a:off x="4336868" y="2223513"/>
          <a:ext cx="3632681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0894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1210893">
                  <a:extLst>
                    <a:ext uri="{9D8B030D-6E8A-4147-A177-3AD203B41FA5}">
                      <a16:colId xmlns:a16="http://schemas.microsoft.com/office/drawing/2014/main" val="227326219"/>
                    </a:ext>
                  </a:extLst>
                </a:gridCol>
                <a:gridCol w="1210894">
                  <a:extLst>
                    <a:ext uri="{9D8B030D-6E8A-4147-A177-3AD203B41FA5}">
                      <a16:colId xmlns:a16="http://schemas.microsoft.com/office/drawing/2014/main" val="1434078003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787" y="1583971"/>
            <a:ext cx="599644" cy="554934"/>
          </a:xfrm>
          <a:prstGeom prst="rect">
            <a:avLst/>
          </a:prstGeom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244392"/>
              </p:ext>
            </p:extLst>
          </p:nvPr>
        </p:nvGraphicFramePr>
        <p:xfrm>
          <a:off x="909588" y="4201213"/>
          <a:ext cx="3233274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758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1077758">
                  <a:extLst>
                    <a:ext uri="{9D8B030D-6E8A-4147-A177-3AD203B41FA5}">
                      <a16:colId xmlns:a16="http://schemas.microsoft.com/office/drawing/2014/main" val="4288113342"/>
                    </a:ext>
                  </a:extLst>
                </a:gridCol>
                <a:gridCol w="1077758">
                  <a:extLst>
                    <a:ext uri="{9D8B030D-6E8A-4147-A177-3AD203B41FA5}">
                      <a16:colId xmlns:a16="http://schemas.microsoft.com/office/drawing/2014/main" val="2011108476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384" y="3597819"/>
            <a:ext cx="503429" cy="503429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014383"/>
              </p:ext>
            </p:extLst>
          </p:nvPr>
        </p:nvGraphicFramePr>
        <p:xfrm>
          <a:off x="4736279" y="4205794"/>
          <a:ext cx="2989232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2137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3213966703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3394054563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2929205892"/>
                    </a:ext>
                  </a:extLst>
                </a:gridCol>
                <a:gridCol w="332136">
                  <a:extLst>
                    <a:ext uri="{9D8B030D-6E8A-4147-A177-3AD203B41FA5}">
                      <a16:colId xmlns:a16="http://schemas.microsoft.com/office/drawing/2014/main" val="1755616458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854151893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2370734207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20705767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val="1160740400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9531" y="3587998"/>
            <a:ext cx="599644" cy="5549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92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1190199" y="2420221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7556672" y="357024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145634" y="3135099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02195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0626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26746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1757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7093" y="31655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85749" y="31655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03847" y="31655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2828" y="31655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327635" y="31655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145634" y="5160860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02195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80626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26746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41757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47093" y="519135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85749" y="519135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03847" y="519135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828" y="519135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27635" y="519135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819072" y="425673"/>
            <a:ext cx="445609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baker has 24 tarts.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puts 3 tarts into each box.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boxes can he fill?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831" y="1054168"/>
            <a:ext cx="2776841" cy="883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10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78B01-CFA4-412D-AECA-ABB51BB33B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3946"/>
          <a:stretch/>
        </p:blipFill>
        <p:spPr>
          <a:xfrm>
            <a:off x="74975" y="1191253"/>
            <a:ext cx="2679930" cy="56667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E4EF33-45E0-49C9-AA08-FDF4BFA91A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074"/>
          <a:stretch/>
        </p:blipFill>
        <p:spPr>
          <a:xfrm>
            <a:off x="4930948" y="1268172"/>
            <a:ext cx="3413636" cy="566674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B75966-D26A-4B9A-A8A8-D715A00EC61A}"/>
              </a:ext>
            </a:extLst>
          </p:cNvPr>
          <p:cNvSpPr/>
          <p:nvPr/>
        </p:nvSpPr>
        <p:spPr>
          <a:xfrm>
            <a:off x="1703655" y="450227"/>
            <a:ext cx="5925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Match the number story to the picture!</a:t>
            </a:r>
          </a:p>
        </p:txBody>
      </p:sp>
    </p:spTree>
    <p:extLst>
      <p:ext uri="{BB962C8B-B14F-4D97-AF65-F5344CB8AC3E}">
        <p14:creationId xmlns:p14="http://schemas.microsoft.com/office/powerpoint/2010/main" val="36266916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.8|3.8|3.8|6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.7|12.1|2.2|7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.8|3.1|2.7|2.1|2.1|2.7|2.9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0.6|2.7|0.6|2.3|0.5|2.2|0.5|1.8|0.5|1.8|0.5|2.1|0.8|11.2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7|11.4|6.8|4.4|7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.7|9.4|17.3|1.2|11.4|6.6|12.9|4.9|1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0.8|8.3|1.1|0.5|0.8|0.9|1.2|0.5|0.6|1|1.1|0.5|0.6|0.9|0.8|1|1|2.5|0.8|0.5|0.5|0.5|0.6|0.6|0.8|2.1|9.7|1|0.6|0.6|0.5|0.4|0.5|0.6|0.6|0.4|0.3|0.3|0.5|0.5|0.5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522d4c35-b548-4432-90ae-af4376e1c4b4"/>
    <ds:schemaRef ds:uri="http://purl.org/dc/terms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21412</TotalTime>
  <Words>345</Words>
  <Application>Microsoft Office PowerPoint</Application>
  <PresentationFormat>On-screen Show (4:3)</PresentationFormat>
  <Paragraphs>152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28.1.2021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235</cp:revision>
  <dcterms:created xsi:type="dcterms:W3CDTF">2019-07-05T11:02:13Z</dcterms:created>
  <dcterms:modified xsi:type="dcterms:W3CDTF">2021-01-20T14:16:31Z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