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B6CF8-BB15-4978-8EDD-F2D817A12BB1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78AD-25A5-48CF-AEFB-8836F5552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989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B6CF8-BB15-4978-8EDD-F2D817A12BB1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78AD-25A5-48CF-AEFB-8836F5552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97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B6CF8-BB15-4978-8EDD-F2D817A12BB1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78AD-25A5-48CF-AEFB-8836F5552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18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B6CF8-BB15-4978-8EDD-F2D817A12BB1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78AD-25A5-48CF-AEFB-8836F5552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928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B6CF8-BB15-4978-8EDD-F2D817A12BB1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78AD-25A5-48CF-AEFB-8836F5552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111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B6CF8-BB15-4978-8EDD-F2D817A12BB1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78AD-25A5-48CF-AEFB-8836F5552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174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B6CF8-BB15-4978-8EDD-F2D817A12BB1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78AD-25A5-48CF-AEFB-8836F5552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560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B6CF8-BB15-4978-8EDD-F2D817A12BB1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78AD-25A5-48CF-AEFB-8836F5552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305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B6CF8-BB15-4978-8EDD-F2D817A12BB1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78AD-25A5-48CF-AEFB-8836F5552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65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B6CF8-BB15-4978-8EDD-F2D817A12BB1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78AD-25A5-48CF-AEFB-8836F5552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783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B6CF8-BB15-4978-8EDD-F2D817A12BB1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78AD-25A5-48CF-AEFB-8836F5552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193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8B6CF8-BB15-4978-8EDD-F2D817A12BB1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3978AD-25A5-48CF-AEFB-8836F5552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32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zb9Gcpo1Cu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anta&amp;#39;s Workshop - 550pc Jigsaw Puzzle by Vermont Christmas Company -  SeriousPuzzles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xplosion 1 4"/>
          <p:cNvSpPr/>
          <p:nvPr/>
        </p:nvSpPr>
        <p:spPr>
          <a:xfrm>
            <a:off x="-655092" y="-556147"/>
            <a:ext cx="6855725" cy="4923429"/>
          </a:xfrm>
          <a:prstGeom prst="irregularSeal1">
            <a:avLst/>
          </a:prstGeom>
          <a:solidFill>
            <a:schemeClr val="accent6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rgbClr val="FF0000"/>
                </a:solidFill>
              </a:rPr>
              <a:t>ELVES NEEDED URGENTLY!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7" name="Explosion 1 6"/>
          <p:cNvSpPr/>
          <p:nvPr/>
        </p:nvSpPr>
        <p:spPr>
          <a:xfrm>
            <a:off x="8134066" y="3887909"/>
            <a:ext cx="4057934" cy="3116805"/>
          </a:xfrm>
          <a:prstGeom prst="irregularSeal1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accent6"/>
                </a:solidFill>
              </a:rPr>
              <a:t>Please call</a:t>
            </a:r>
          </a:p>
          <a:p>
            <a:pPr algn="ctr"/>
            <a:r>
              <a:rPr lang="en-GB" sz="2400" dirty="0" smtClean="0">
                <a:solidFill>
                  <a:schemeClr val="accent6"/>
                </a:solidFill>
              </a:rPr>
              <a:t> 01234 56789</a:t>
            </a:r>
          </a:p>
          <a:p>
            <a:pPr algn="ctr"/>
            <a:r>
              <a:rPr lang="en-GB" sz="2400" dirty="0">
                <a:solidFill>
                  <a:schemeClr val="accent6"/>
                </a:solidFill>
              </a:rPr>
              <a:t>t</a:t>
            </a:r>
            <a:r>
              <a:rPr lang="en-GB" sz="2400" dirty="0" smtClean="0">
                <a:solidFill>
                  <a:schemeClr val="accent6"/>
                </a:solidFill>
              </a:rPr>
              <a:t>o apply</a:t>
            </a:r>
            <a:endParaRPr lang="en-GB" sz="24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14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Santa&amp;#39;s Workshop - 550pc Jigsaw Puzzle by Vermont Christmas Company -  SeriousPuzzles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4168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hlinkClick r:id="rId2"/>
              </a:rPr>
              <a:t>https://www.youtube.com/watch?v=zb9Gcpo1Cu4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5219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</Words>
  <Application>Microsoft Office PowerPoint</Application>
  <PresentationFormat>Widescreen</PresentationFormat>
  <Paragraphs>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https://www.youtube.com/watch?v=zb9Gcpo1Cu4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Bailey</dc:creator>
  <cp:lastModifiedBy>Rebecca Bailey</cp:lastModifiedBy>
  <cp:revision>1</cp:revision>
  <dcterms:created xsi:type="dcterms:W3CDTF">2021-11-22T12:13:27Z</dcterms:created>
  <dcterms:modified xsi:type="dcterms:W3CDTF">2021-11-22T12:13:41Z</dcterms:modified>
</cp:coreProperties>
</file>