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3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00000000000000000" pitchFamily="2" charset="77"/>
      <p:regular r:id="rId30"/>
      <p:bold r:id="rId31"/>
      <p:italic r:id="rId32"/>
    </p:embeddedFont>
    <p:embeddedFont>
      <p:font typeface="Twinkl SemiBold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496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time there were three Billy Goats Gruff. They lived in a valley in the hills.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To reach the valley, the three billy goats had to cross a river.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three goats made a plan. The smallest Billy Goat Gruff was the first to try and cross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little Billy Goat Gruff,”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“It’s only me, medium sized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up!” roared the troll.</a:t>
            </a: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Trip-trap, trip-trap went his hooves.</a:t>
            </a: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troll from under the bridge. 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“Then I’m coming to eat you up</a:t>
            </a:r>
            <a:r>
              <a:rPr lang="en-GB" sz="2400">
                <a:solidFill>
                  <a:schemeClr val="tx1"/>
                </a:solidFill>
              </a:rPr>
              <a:t>!” roared </a:t>
            </a:r>
            <a:r>
              <a:rPr lang="en-GB" sz="2400" dirty="0">
                <a:solidFill>
                  <a:schemeClr val="tx1"/>
                </a:solidFill>
              </a:rPr>
              <a:t>the troll.</a:t>
            </a: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End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A924D389-504E-420A-9BF3-780C76234722}"/>
</file>

<file path=customXml/itemProps2.xml><?xml version="1.0" encoding="utf-8"?>
<ds:datastoreItem xmlns:ds="http://schemas.openxmlformats.org/officeDocument/2006/customXml" ds:itemID="{26DD732D-5809-4D36-A3DE-25D922288E44}"/>
</file>

<file path=customXml/itemProps3.xml><?xml version="1.0" encoding="utf-8"?>
<ds:datastoreItem xmlns:ds="http://schemas.openxmlformats.org/officeDocument/2006/customXml" ds:itemID="{4E4F8716-49C6-4758-8F27-94E531623ED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Macintosh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Bailey</cp:lastModifiedBy>
  <cp:revision>126</cp:revision>
  <dcterms:created xsi:type="dcterms:W3CDTF">2014-10-01T16:09:27Z</dcterms:created>
  <dcterms:modified xsi:type="dcterms:W3CDTF">2020-12-07T14:41:03Z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