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 SemiBold" charset="0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F7B"/>
    <a:srgbClr val="638F82"/>
    <a:srgbClr val="DE1E5A"/>
    <a:srgbClr val="FFFFFF"/>
    <a:srgbClr val="D5DDE6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5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tif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39"/>
    </mc:Choice>
    <mc:Fallback>
      <p:transition spd="slow" advTm="19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64A538E-026B-472D-9C1D-1089667EBE46}"/>
              </a:ext>
            </a:extLst>
          </p:cNvPr>
          <p:cNvSpPr/>
          <p:nvPr/>
        </p:nvSpPr>
        <p:spPr>
          <a:xfrm>
            <a:off x="755650" y="2541218"/>
            <a:ext cx="5527455" cy="834839"/>
          </a:xfrm>
          <a:prstGeom prst="roundRect">
            <a:avLst/>
          </a:prstGeom>
          <a:solidFill>
            <a:srgbClr val="FFFFFF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Has a baby been born in your family?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How did you celebrate it?</a:t>
            </a:r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85553C4-4410-459C-966A-BDDBF45D9B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0" t="40535" r="36780" b="1750"/>
          <a:stretch/>
        </p:blipFill>
        <p:spPr>
          <a:xfrm>
            <a:off x="4483887" y="2487784"/>
            <a:ext cx="3590013" cy="3615128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A New Baby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8524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A baby being born is a very happy time. People celebrate it in lots of ways.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11" name="Talk About It">
            <a:extLst>
              <a:ext uri="{FF2B5EF4-FFF2-40B4-BE49-F238E27FC236}">
                <a16:creationId xmlns:a16="http://schemas.microsoft.com/office/drawing/2014/main" id="{6440F1C1-757C-4D09-9DCA-148FD08FD92D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3969150-3FBE-4B10-A09D-15EB7866B868}"/>
              </a:ext>
            </a:extLst>
          </p:cNvPr>
          <p:cNvSpPr/>
          <p:nvPr/>
        </p:nvSpPr>
        <p:spPr>
          <a:xfrm>
            <a:off x="4483888" y="2487783"/>
            <a:ext cx="3590013" cy="3590013"/>
          </a:xfrm>
          <a:prstGeom prst="ellipse">
            <a:avLst/>
          </a:prstGeom>
          <a:noFill/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2263" y="2808456"/>
            <a:ext cx="2749534" cy="34628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1771" y="2998213"/>
            <a:ext cx="2304488" cy="285317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90"/>
    </mc:Choice>
    <mc:Fallback>
      <p:transition spd="slow" advTm="7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Religious Celebrations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85248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Different religions have special ways of celebrating the birth of a baby. Some Hindu and Muslim babies have their heads shaved. Jewish babies have special events where their names are revealed to everyone.</a:t>
            </a:r>
          </a:p>
        </p:txBody>
      </p:sp>
      <p:sp>
        <p:nvSpPr>
          <p:cNvPr id="11" name="Talk About It">
            <a:extLst>
              <a:ext uri="{FF2B5EF4-FFF2-40B4-BE49-F238E27FC236}">
                <a16:creationId xmlns:a16="http://schemas.microsoft.com/office/drawing/2014/main" id="{6440F1C1-757C-4D09-9DCA-148FD08FD92D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BFED437-9E21-43DD-8DA3-B4A6C2CFC43B}"/>
              </a:ext>
            </a:extLst>
          </p:cNvPr>
          <p:cNvSpPr/>
          <p:nvPr/>
        </p:nvSpPr>
        <p:spPr>
          <a:xfrm>
            <a:off x="2828061" y="576479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Do you know anyone who belongs to a religion?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5533" y="2924133"/>
            <a:ext cx="1268078" cy="19021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7021" y="2796434"/>
            <a:ext cx="1926503" cy="28836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004" y="3229140"/>
            <a:ext cx="1890015" cy="12921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4895" y="2869618"/>
            <a:ext cx="2072820" cy="270685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060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26"/>
    </mc:Choice>
    <mc:Fallback>
      <p:transition spd="slow" advTm="13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Christianity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985248"/>
            <a:ext cx="6134038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Today we are going to learn about a special celebration from the Christian religion.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Christians are people who go to church. Their special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book is called the Bible and Jesus is an important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person to them.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12E6A4-F810-4960-8C83-8BC9C41F66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637" y="1919524"/>
            <a:ext cx="5486400" cy="417330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25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32"/>
    </mc:Choice>
    <mc:Fallback>
      <p:transition spd="slow" advTm="151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Christening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985248"/>
            <a:ext cx="4259971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christening is when a baby is welcomed into the Christian faith. The baby’s parents and friends all go to a church service.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person who leads a church is sometimes called a priest or a vicar.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At the start of the christening,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vicar will welcome people to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church and then read something from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Bible.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5620" y="1985248"/>
            <a:ext cx="3481118" cy="397493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156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85"/>
    </mc:Choice>
    <mc:Fallback>
      <p:transition spd="slow" advTm="20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64A538E-026B-472D-9C1D-1089667EBE46}"/>
              </a:ext>
            </a:extLst>
          </p:cNvPr>
          <p:cNvSpPr/>
          <p:nvPr/>
        </p:nvSpPr>
        <p:spPr>
          <a:xfrm>
            <a:off x="751438" y="2778111"/>
            <a:ext cx="7152237" cy="1132986"/>
          </a:xfrm>
          <a:prstGeom prst="roundRect">
            <a:avLst/>
          </a:prstGeom>
          <a:solidFill>
            <a:srgbClr val="FFFFFF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620000"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Godparents are friends or family chosen by the baby’s parents. They make a promise to help the baby learn more about being a Christian.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Godparents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85248"/>
            <a:ext cx="7632700" cy="553998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Then, the parents and the baby will go and stand by the vicar along with some other people. They are called godparents.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0189" y="2679842"/>
            <a:ext cx="3365284" cy="354818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6471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66"/>
    </mc:Choice>
    <mc:Fallback>
      <p:transition spd="slow" advTm="16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The Sign of the Cross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5649" y="1985248"/>
            <a:ext cx="5962022" cy="144375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txBody>
          <a:bodyPr wrap="square" lIns="72000" tIns="0" rIns="0" bIns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Sometimes in a christening, the vicar will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dip their hand in some oil. They will then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move their hand in the shape of a cross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over the baby’s head.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029321-3337-4247-A8D5-9EF7D76786C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202" y="4145750"/>
            <a:ext cx="1237596" cy="19470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041F028-91EA-4E46-A810-2E9FDF37E579}"/>
              </a:ext>
            </a:extLst>
          </p:cNvPr>
          <p:cNvSpPr/>
          <p:nvPr/>
        </p:nvSpPr>
        <p:spPr>
          <a:xfrm>
            <a:off x="801352" y="3654536"/>
            <a:ext cx="425997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cross is special to Christians because they believe Jesus died on a cross.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5381" y="1770386"/>
            <a:ext cx="3414056" cy="4322439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15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44"/>
    </mc:Choice>
    <mc:Fallback>
      <p:transition spd="slow" advTm="13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The Font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5065730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Lots of churches have a font, </a:t>
            </a:r>
            <a:r>
              <a:rPr lang="en-GB" altLang="en-US"/>
              <a:t>which has </a:t>
            </a:r>
            <a:r>
              <a:rPr lang="en-GB" altLang="en-US" dirty="0"/>
              <a:t>water in it. The vicar will hold the baby’s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head over the font and then sprinkle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baby with water.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vicar will say the words: ‘I baptise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you in the name of the Father, and of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Son and of the Holy Spirit.’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622006A-8BE1-4506-85C6-E02419DADB52}"/>
              </a:ext>
            </a:extLst>
          </p:cNvPr>
          <p:cNvSpPr/>
          <p:nvPr/>
        </p:nvSpPr>
        <p:spPr>
          <a:xfrm>
            <a:off x="2882382" y="562629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How do you think the baby feels when the water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is sprinkled?</a:t>
            </a:r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43620" y="4834639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3E9A9A4-585F-495A-A139-F1DF0B1C2B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115" y="1858491"/>
            <a:ext cx="2026376" cy="357159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33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18"/>
    </mc:Choice>
    <mc:Fallback>
      <p:transition spd="slow" advTm="168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Prayers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506573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Praying is talking to God. During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christening, special prayers are said for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baby.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622006A-8BE1-4506-85C6-E02419DADB52}"/>
              </a:ext>
            </a:extLst>
          </p:cNvPr>
          <p:cNvSpPr/>
          <p:nvPr/>
        </p:nvSpPr>
        <p:spPr>
          <a:xfrm>
            <a:off x="2882382" y="562629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If you were going to say a prayer for a baby, what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would you say?</a:t>
            </a:r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43620" y="4834639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5F5DE4-7E44-4B4A-912A-889778B13C3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100" t="-6767" r="-2339" b="12207"/>
          <a:stretch/>
        </p:blipFill>
        <p:spPr>
          <a:xfrm>
            <a:off x="5051831" y="1947459"/>
            <a:ext cx="3304515" cy="3304515"/>
          </a:xfrm>
          <a:prstGeom prst="flowChartConnector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50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86"/>
    </mc:Choice>
    <mc:Fallback>
      <p:transition spd="slow" advTm="6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A Candle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506573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Sometimes at a christening, a special candle is lit. The vicar will say to the baby ‘Shine as a light in the world to the glory of God’.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622006A-8BE1-4506-85C6-E02419DADB52}"/>
              </a:ext>
            </a:extLst>
          </p:cNvPr>
          <p:cNvSpPr/>
          <p:nvPr/>
        </p:nvSpPr>
        <p:spPr>
          <a:xfrm>
            <a:off x="2882382" y="5438745"/>
            <a:ext cx="547396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A candle brings light to dark places. Can you think of ways that bad times could be made better, just like the light makes darkness go away? </a:t>
            </a:r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34567" y="4837048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E1BEB5-EB00-4BAC-8410-608B975A83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437" y="1937680"/>
            <a:ext cx="1132044" cy="320945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734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66"/>
    </mc:Choice>
    <mc:Fallback>
      <p:transition spd="slow" advTm="10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>
            <a:extLst>
              <a:ext uri="{FF2B5EF4-FFF2-40B4-BE49-F238E27FC236}">
                <a16:creationId xmlns:a16="http://schemas.microsoft.com/office/drawing/2014/main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34567" y="4861317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24760A-5D87-45D1-83E7-8C429D01BF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2" r="24446"/>
          <a:stretch/>
        </p:blipFill>
        <p:spPr>
          <a:xfrm>
            <a:off x="5006566" y="1903029"/>
            <a:ext cx="3357517" cy="3357517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A Party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43736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After the christening, family and friends might have a special meal or a party. </a:t>
            </a:r>
            <a:br>
              <a:rPr lang="en-GB" altLang="en-US" dirty="0"/>
            </a:br>
            <a:r>
              <a:rPr lang="en-GB" altLang="en-US" dirty="0"/>
              <a:t>It is a very happy time.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622006A-8BE1-4506-85C6-E02419DADB52}"/>
              </a:ext>
            </a:extLst>
          </p:cNvPr>
          <p:cNvSpPr/>
          <p:nvPr/>
        </p:nvSpPr>
        <p:spPr>
          <a:xfrm>
            <a:off x="2914385" y="5764796"/>
            <a:ext cx="54739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What special food would you have at a party?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noFill/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1467" y="2816245"/>
            <a:ext cx="1463167" cy="287756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99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96"/>
    </mc:Choice>
    <mc:Fallback>
      <p:transition spd="slow" advTm="83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621"/>
    </mc:Choice>
    <mc:Fallback>
      <p:transition spd="slow" advTm="416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107</TotalTime>
  <Words>506</Words>
  <Application>Microsoft Office PowerPoint</Application>
  <PresentationFormat>On-screen Show (4:3)</PresentationFormat>
  <Paragraphs>57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</vt:lpstr>
      <vt:lpstr>Arial</vt:lpstr>
      <vt:lpstr>Calibri</vt:lpstr>
      <vt:lpstr>Twinkl SemiBold</vt:lpstr>
      <vt:lpstr>Office Theme</vt:lpstr>
      <vt:lpstr>PowerPoint Presentation</vt:lpstr>
      <vt:lpstr>A New Baby</vt:lpstr>
      <vt:lpstr>Religious Celebrations</vt:lpstr>
      <vt:lpstr>Christianity</vt:lpstr>
      <vt:lpstr>Christening</vt:lpstr>
      <vt:lpstr>Godparents</vt:lpstr>
      <vt:lpstr>The Sign of the Cross</vt:lpstr>
      <vt:lpstr>The Font</vt:lpstr>
      <vt:lpstr>Prayers</vt:lpstr>
      <vt:lpstr>A Candle</vt:lpstr>
      <vt:lpstr>A Party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Sophie Corah</cp:lastModifiedBy>
  <cp:revision>11</cp:revision>
  <dcterms:created xsi:type="dcterms:W3CDTF">2019-01-02T11:31:12Z</dcterms:created>
  <dcterms:modified xsi:type="dcterms:W3CDTF">2021-01-14T10:41:45Z</dcterms:modified>
</cp:coreProperties>
</file>