
<file path=[Content_Types].xml><?xml version="1.0" encoding="utf-8"?>
<Types xmlns="http://schemas.openxmlformats.org/package/2006/content-types">
  <Default Extension="png" ContentType="image/png"/>
  <Default Extension="svg" ContentType="image/svg+xml"/>
  <Default Extension="m4a" ContentType="audio/mp4"/>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3.xml" ContentType="application/vnd.openxmlformats-officedocument.presentationml.slideLayout+xml"/>
  <Override PartName="/ppt/theme/theme1.xml" ContentType="application/vnd.openxmlformats-officedocument.theme+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3" r:id="rId2"/>
    <p:sldId id="260" r:id="rId3"/>
    <p:sldId id="261" r:id="rId4"/>
    <p:sldId id="262" r:id="rId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6" d="100"/>
          <a:sy n="86" d="100"/>
        </p:scale>
        <p:origin x="562"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12" Type="http://schemas.openxmlformats.org/officeDocument/2006/relationships/customXml" Target="../customXml/item3.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11" Type="http://schemas.openxmlformats.org/officeDocument/2006/relationships/customXml" Target="../customXml/item2.xml"/><Relationship Id="rId5" Type="http://schemas.openxmlformats.org/officeDocument/2006/relationships/slide" Target="slides/slide4.xml"/><Relationship Id="rId10" Type="http://schemas.openxmlformats.org/officeDocument/2006/relationships/customXml" Target="../customXml/item1.xml"/><Relationship Id="rId4" Type="http://schemas.openxmlformats.org/officeDocument/2006/relationships/slide" Target="slides/slide3.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E302F5-8AC3-4F2B-A41B-7FC6BF98687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00617D98-995A-4306-BF79-6D875FD8A7A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F77E8A21-3D76-480F-A52B-4DCFFD12845B}"/>
              </a:ext>
            </a:extLst>
          </p:cNvPr>
          <p:cNvSpPr>
            <a:spLocks noGrp="1"/>
          </p:cNvSpPr>
          <p:nvPr>
            <p:ph type="dt" sz="half" idx="10"/>
          </p:nvPr>
        </p:nvSpPr>
        <p:spPr/>
        <p:txBody>
          <a:bodyPr/>
          <a:lstStyle/>
          <a:p>
            <a:fld id="{EADA0157-2CB4-4CE9-99A5-CC01C0D2E2B3}" type="datetimeFigureOut">
              <a:rPr lang="en-GB" smtClean="0"/>
              <a:t>14/05/2020</a:t>
            </a:fld>
            <a:endParaRPr lang="en-GB"/>
          </a:p>
        </p:txBody>
      </p:sp>
      <p:sp>
        <p:nvSpPr>
          <p:cNvPr id="5" name="Footer Placeholder 4">
            <a:extLst>
              <a:ext uri="{FF2B5EF4-FFF2-40B4-BE49-F238E27FC236}">
                <a16:creationId xmlns:a16="http://schemas.microsoft.com/office/drawing/2014/main" id="{A5D16118-C759-41B6-B9FA-1CF5F29C558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DD2C18A-8B2A-424F-B2C5-0E18645B4B40}"/>
              </a:ext>
            </a:extLst>
          </p:cNvPr>
          <p:cNvSpPr>
            <a:spLocks noGrp="1"/>
          </p:cNvSpPr>
          <p:nvPr>
            <p:ph type="sldNum" sz="quarter" idx="12"/>
          </p:nvPr>
        </p:nvSpPr>
        <p:spPr/>
        <p:txBody>
          <a:bodyPr/>
          <a:lstStyle/>
          <a:p>
            <a:fld id="{3D5C458B-6243-44C0-A561-C2118CA2724E}" type="slidenum">
              <a:rPr lang="en-GB" smtClean="0"/>
              <a:t>‹#›</a:t>
            </a:fld>
            <a:endParaRPr lang="en-GB"/>
          </a:p>
        </p:txBody>
      </p:sp>
    </p:spTree>
    <p:extLst>
      <p:ext uri="{BB962C8B-B14F-4D97-AF65-F5344CB8AC3E}">
        <p14:creationId xmlns:p14="http://schemas.microsoft.com/office/powerpoint/2010/main" val="26989519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136467-A71A-43E3-979D-1E27E41E2FD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EA4F0759-FEA9-4AE1-BB9A-BFADFCCF18D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E077153-893D-4EC6-AB78-E7330522280E}"/>
              </a:ext>
            </a:extLst>
          </p:cNvPr>
          <p:cNvSpPr>
            <a:spLocks noGrp="1"/>
          </p:cNvSpPr>
          <p:nvPr>
            <p:ph type="dt" sz="half" idx="10"/>
          </p:nvPr>
        </p:nvSpPr>
        <p:spPr/>
        <p:txBody>
          <a:bodyPr/>
          <a:lstStyle/>
          <a:p>
            <a:fld id="{EADA0157-2CB4-4CE9-99A5-CC01C0D2E2B3}" type="datetimeFigureOut">
              <a:rPr lang="en-GB" smtClean="0"/>
              <a:t>14/05/2020</a:t>
            </a:fld>
            <a:endParaRPr lang="en-GB"/>
          </a:p>
        </p:txBody>
      </p:sp>
      <p:sp>
        <p:nvSpPr>
          <p:cNvPr id="5" name="Footer Placeholder 4">
            <a:extLst>
              <a:ext uri="{FF2B5EF4-FFF2-40B4-BE49-F238E27FC236}">
                <a16:creationId xmlns:a16="http://schemas.microsoft.com/office/drawing/2014/main" id="{D32D221C-8E08-42A4-AA08-C5D57E9C8A1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95A5A42-5724-4B62-AD5A-00B9F86A0498}"/>
              </a:ext>
            </a:extLst>
          </p:cNvPr>
          <p:cNvSpPr>
            <a:spLocks noGrp="1"/>
          </p:cNvSpPr>
          <p:nvPr>
            <p:ph type="sldNum" sz="quarter" idx="12"/>
          </p:nvPr>
        </p:nvSpPr>
        <p:spPr/>
        <p:txBody>
          <a:bodyPr/>
          <a:lstStyle/>
          <a:p>
            <a:fld id="{3D5C458B-6243-44C0-A561-C2118CA2724E}" type="slidenum">
              <a:rPr lang="en-GB" smtClean="0"/>
              <a:t>‹#›</a:t>
            </a:fld>
            <a:endParaRPr lang="en-GB"/>
          </a:p>
        </p:txBody>
      </p:sp>
    </p:spTree>
    <p:extLst>
      <p:ext uri="{BB962C8B-B14F-4D97-AF65-F5344CB8AC3E}">
        <p14:creationId xmlns:p14="http://schemas.microsoft.com/office/powerpoint/2010/main" val="316881914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E2A2DD-9F7C-499F-BA0E-734A4EB0C02B}"/>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FFCFAF89-BDE8-4CCF-8139-745E41365BC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C6C7173A-D17F-4D0C-B486-4F4C674FACB6}"/>
              </a:ext>
            </a:extLst>
          </p:cNvPr>
          <p:cNvSpPr>
            <a:spLocks noGrp="1"/>
          </p:cNvSpPr>
          <p:nvPr>
            <p:ph type="dt" sz="half" idx="10"/>
          </p:nvPr>
        </p:nvSpPr>
        <p:spPr/>
        <p:txBody>
          <a:bodyPr/>
          <a:lstStyle/>
          <a:p>
            <a:fld id="{EADA0157-2CB4-4CE9-99A5-CC01C0D2E2B3}" type="datetimeFigureOut">
              <a:rPr lang="en-GB" smtClean="0"/>
              <a:t>14/05/2020</a:t>
            </a:fld>
            <a:endParaRPr lang="en-GB"/>
          </a:p>
        </p:txBody>
      </p:sp>
      <p:sp>
        <p:nvSpPr>
          <p:cNvPr id="5" name="Footer Placeholder 4">
            <a:extLst>
              <a:ext uri="{FF2B5EF4-FFF2-40B4-BE49-F238E27FC236}">
                <a16:creationId xmlns:a16="http://schemas.microsoft.com/office/drawing/2014/main" id="{395520DD-B611-4707-96C9-E096DD2E701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5416373-EB16-4468-911B-1F900FFD7012}"/>
              </a:ext>
            </a:extLst>
          </p:cNvPr>
          <p:cNvSpPr>
            <a:spLocks noGrp="1"/>
          </p:cNvSpPr>
          <p:nvPr>
            <p:ph type="sldNum" sz="quarter" idx="12"/>
          </p:nvPr>
        </p:nvSpPr>
        <p:spPr/>
        <p:txBody>
          <a:bodyPr/>
          <a:lstStyle/>
          <a:p>
            <a:fld id="{3D5C458B-6243-44C0-A561-C2118CA2724E}" type="slidenum">
              <a:rPr lang="en-GB" smtClean="0"/>
              <a:t>‹#›</a:t>
            </a:fld>
            <a:endParaRPr lang="en-GB"/>
          </a:p>
        </p:txBody>
      </p:sp>
    </p:spTree>
    <p:extLst>
      <p:ext uri="{BB962C8B-B14F-4D97-AF65-F5344CB8AC3E}">
        <p14:creationId xmlns:p14="http://schemas.microsoft.com/office/powerpoint/2010/main" val="6100277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502A8D-1B90-45B5-AEDC-9610F1EAD1C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17727E5-199B-4909-B632-9C7DA258EAF0}"/>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EF5869E1-C5EC-413E-B121-DE0C5F0D876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1F04206A-196F-4E50-8B97-01697E2727F2}"/>
              </a:ext>
            </a:extLst>
          </p:cNvPr>
          <p:cNvSpPr>
            <a:spLocks noGrp="1"/>
          </p:cNvSpPr>
          <p:nvPr>
            <p:ph type="dt" sz="half" idx="10"/>
          </p:nvPr>
        </p:nvSpPr>
        <p:spPr/>
        <p:txBody>
          <a:bodyPr/>
          <a:lstStyle/>
          <a:p>
            <a:fld id="{EADA0157-2CB4-4CE9-99A5-CC01C0D2E2B3}" type="datetimeFigureOut">
              <a:rPr lang="en-GB" smtClean="0"/>
              <a:t>14/05/2020</a:t>
            </a:fld>
            <a:endParaRPr lang="en-GB"/>
          </a:p>
        </p:txBody>
      </p:sp>
      <p:sp>
        <p:nvSpPr>
          <p:cNvPr id="6" name="Footer Placeholder 5">
            <a:extLst>
              <a:ext uri="{FF2B5EF4-FFF2-40B4-BE49-F238E27FC236}">
                <a16:creationId xmlns:a16="http://schemas.microsoft.com/office/drawing/2014/main" id="{B9200B55-4180-4F64-A7FB-FA9A6C12BBB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B458330-5B5B-4510-AE07-A28CE1415AD1}"/>
              </a:ext>
            </a:extLst>
          </p:cNvPr>
          <p:cNvSpPr>
            <a:spLocks noGrp="1"/>
          </p:cNvSpPr>
          <p:nvPr>
            <p:ph type="sldNum" sz="quarter" idx="12"/>
          </p:nvPr>
        </p:nvSpPr>
        <p:spPr/>
        <p:txBody>
          <a:bodyPr/>
          <a:lstStyle/>
          <a:p>
            <a:fld id="{3D5C458B-6243-44C0-A561-C2118CA2724E}" type="slidenum">
              <a:rPr lang="en-GB" smtClean="0"/>
              <a:t>‹#›</a:t>
            </a:fld>
            <a:endParaRPr lang="en-GB"/>
          </a:p>
        </p:txBody>
      </p:sp>
    </p:spTree>
    <p:extLst>
      <p:ext uri="{BB962C8B-B14F-4D97-AF65-F5344CB8AC3E}">
        <p14:creationId xmlns:p14="http://schemas.microsoft.com/office/powerpoint/2010/main" val="147452144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195A56-BFE2-4B7C-9B90-26A9493687E4}"/>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56AB2E4-59C1-43C2-A37D-B350AD4CE6A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313D70D-21AF-4C8E-B44F-C25E6C92652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6BBED64E-9643-4809-95B0-C41A4967796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29E047FE-388E-4F83-8C3C-347B85687F7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17EABC1E-7D5A-48A7-A391-EB4094896B01}"/>
              </a:ext>
            </a:extLst>
          </p:cNvPr>
          <p:cNvSpPr>
            <a:spLocks noGrp="1"/>
          </p:cNvSpPr>
          <p:nvPr>
            <p:ph type="dt" sz="half" idx="10"/>
          </p:nvPr>
        </p:nvSpPr>
        <p:spPr/>
        <p:txBody>
          <a:bodyPr/>
          <a:lstStyle/>
          <a:p>
            <a:fld id="{EADA0157-2CB4-4CE9-99A5-CC01C0D2E2B3}" type="datetimeFigureOut">
              <a:rPr lang="en-GB" smtClean="0"/>
              <a:t>14/05/2020</a:t>
            </a:fld>
            <a:endParaRPr lang="en-GB"/>
          </a:p>
        </p:txBody>
      </p:sp>
      <p:sp>
        <p:nvSpPr>
          <p:cNvPr id="8" name="Footer Placeholder 7">
            <a:extLst>
              <a:ext uri="{FF2B5EF4-FFF2-40B4-BE49-F238E27FC236}">
                <a16:creationId xmlns:a16="http://schemas.microsoft.com/office/drawing/2014/main" id="{66AF9DA1-0445-48BB-9F39-D76B85D54823}"/>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E7EEB562-9D83-4AEC-A607-C69F495F1C10}"/>
              </a:ext>
            </a:extLst>
          </p:cNvPr>
          <p:cNvSpPr>
            <a:spLocks noGrp="1"/>
          </p:cNvSpPr>
          <p:nvPr>
            <p:ph type="sldNum" sz="quarter" idx="12"/>
          </p:nvPr>
        </p:nvSpPr>
        <p:spPr/>
        <p:txBody>
          <a:bodyPr/>
          <a:lstStyle/>
          <a:p>
            <a:fld id="{3D5C458B-6243-44C0-A561-C2118CA2724E}" type="slidenum">
              <a:rPr lang="en-GB" smtClean="0"/>
              <a:t>‹#›</a:t>
            </a:fld>
            <a:endParaRPr lang="en-GB"/>
          </a:p>
        </p:txBody>
      </p:sp>
    </p:spTree>
    <p:extLst>
      <p:ext uri="{BB962C8B-B14F-4D97-AF65-F5344CB8AC3E}">
        <p14:creationId xmlns:p14="http://schemas.microsoft.com/office/powerpoint/2010/main" val="182589314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7A6427-7797-4844-8AB3-EBAB075F4C63}"/>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FB57A8C8-27D2-4DA3-8786-419B3506BD70}"/>
              </a:ext>
            </a:extLst>
          </p:cNvPr>
          <p:cNvSpPr>
            <a:spLocks noGrp="1"/>
          </p:cNvSpPr>
          <p:nvPr>
            <p:ph type="dt" sz="half" idx="10"/>
          </p:nvPr>
        </p:nvSpPr>
        <p:spPr/>
        <p:txBody>
          <a:bodyPr/>
          <a:lstStyle/>
          <a:p>
            <a:fld id="{EADA0157-2CB4-4CE9-99A5-CC01C0D2E2B3}" type="datetimeFigureOut">
              <a:rPr lang="en-GB" smtClean="0"/>
              <a:t>14/05/2020</a:t>
            </a:fld>
            <a:endParaRPr lang="en-GB"/>
          </a:p>
        </p:txBody>
      </p:sp>
      <p:sp>
        <p:nvSpPr>
          <p:cNvPr id="4" name="Footer Placeholder 3">
            <a:extLst>
              <a:ext uri="{FF2B5EF4-FFF2-40B4-BE49-F238E27FC236}">
                <a16:creationId xmlns:a16="http://schemas.microsoft.com/office/drawing/2014/main" id="{7F1B1CFF-023A-4605-B9B8-0F554770A66B}"/>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0483C831-67F8-4CD1-8EE5-8C49814E482B}"/>
              </a:ext>
            </a:extLst>
          </p:cNvPr>
          <p:cNvSpPr>
            <a:spLocks noGrp="1"/>
          </p:cNvSpPr>
          <p:nvPr>
            <p:ph type="sldNum" sz="quarter" idx="12"/>
          </p:nvPr>
        </p:nvSpPr>
        <p:spPr/>
        <p:txBody>
          <a:bodyPr/>
          <a:lstStyle/>
          <a:p>
            <a:fld id="{3D5C458B-6243-44C0-A561-C2118CA2724E}" type="slidenum">
              <a:rPr lang="en-GB" smtClean="0"/>
              <a:t>‹#›</a:t>
            </a:fld>
            <a:endParaRPr lang="en-GB"/>
          </a:p>
        </p:txBody>
      </p:sp>
    </p:spTree>
    <p:extLst>
      <p:ext uri="{BB962C8B-B14F-4D97-AF65-F5344CB8AC3E}">
        <p14:creationId xmlns:p14="http://schemas.microsoft.com/office/powerpoint/2010/main" val="249709234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0CC89CB-7100-4E9A-AB0B-7FB80C93ECA8}"/>
              </a:ext>
            </a:extLst>
          </p:cNvPr>
          <p:cNvSpPr>
            <a:spLocks noGrp="1"/>
          </p:cNvSpPr>
          <p:nvPr>
            <p:ph type="dt" sz="half" idx="10"/>
          </p:nvPr>
        </p:nvSpPr>
        <p:spPr/>
        <p:txBody>
          <a:bodyPr/>
          <a:lstStyle/>
          <a:p>
            <a:fld id="{EADA0157-2CB4-4CE9-99A5-CC01C0D2E2B3}" type="datetimeFigureOut">
              <a:rPr lang="en-GB" smtClean="0"/>
              <a:t>14/05/2020</a:t>
            </a:fld>
            <a:endParaRPr lang="en-GB"/>
          </a:p>
        </p:txBody>
      </p:sp>
      <p:sp>
        <p:nvSpPr>
          <p:cNvPr id="3" name="Footer Placeholder 2">
            <a:extLst>
              <a:ext uri="{FF2B5EF4-FFF2-40B4-BE49-F238E27FC236}">
                <a16:creationId xmlns:a16="http://schemas.microsoft.com/office/drawing/2014/main" id="{CD558EFE-B86D-4AEE-997E-ADC171FC6D10}"/>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6A16418A-CB9A-4296-9B8C-DEC187EF7351}"/>
              </a:ext>
            </a:extLst>
          </p:cNvPr>
          <p:cNvSpPr>
            <a:spLocks noGrp="1"/>
          </p:cNvSpPr>
          <p:nvPr>
            <p:ph type="sldNum" sz="quarter" idx="12"/>
          </p:nvPr>
        </p:nvSpPr>
        <p:spPr/>
        <p:txBody>
          <a:bodyPr/>
          <a:lstStyle/>
          <a:p>
            <a:fld id="{3D5C458B-6243-44C0-A561-C2118CA2724E}" type="slidenum">
              <a:rPr lang="en-GB" smtClean="0"/>
              <a:t>‹#›</a:t>
            </a:fld>
            <a:endParaRPr lang="en-GB"/>
          </a:p>
        </p:txBody>
      </p:sp>
    </p:spTree>
    <p:extLst>
      <p:ext uri="{BB962C8B-B14F-4D97-AF65-F5344CB8AC3E}">
        <p14:creationId xmlns:p14="http://schemas.microsoft.com/office/powerpoint/2010/main" val="18514456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77F09C-0ADB-436B-9730-24614D7105A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ACEBF37C-7518-4F25-B92B-DBD942D5747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2E6C7220-1964-4EB8-AFAB-3A87324173F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07A897C-E1CF-4F11-8B34-49BAA0893776}"/>
              </a:ext>
            </a:extLst>
          </p:cNvPr>
          <p:cNvSpPr>
            <a:spLocks noGrp="1"/>
          </p:cNvSpPr>
          <p:nvPr>
            <p:ph type="dt" sz="half" idx="10"/>
          </p:nvPr>
        </p:nvSpPr>
        <p:spPr/>
        <p:txBody>
          <a:bodyPr/>
          <a:lstStyle/>
          <a:p>
            <a:fld id="{EADA0157-2CB4-4CE9-99A5-CC01C0D2E2B3}" type="datetimeFigureOut">
              <a:rPr lang="en-GB" smtClean="0"/>
              <a:t>14/05/2020</a:t>
            </a:fld>
            <a:endParaRPr lang="en-GB"/>
          </a:p>
        </p:txBody>
      </p:sp>
      <p:sp>
        <p:nvSpPr>
          <p:cNvPr id="6" name="Footer Placeholder 5">
            <a:extLst>
              <a:ext uri="{FF2B5EF4-FFF2-40B4-BE49-F238E27FC236}">
                <a16:creationId xmlns:a16="http://schemas.microsoft.com/office/drawing/2014/main" id="{299A77DA-1B7B-42C6-80ED-BF56F93F9B9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8303AE9-5AEF-4047-8EA5-67AF108D25B4}"/>
              </a:ext>
            </a:extLst>
          </p:cNvPr>
          <p:cNvSpPr>
            <a:spLocks noGrp="1"/>
          </p:cNvSpPr>
          <p:nvPr>
            <p:ph type="sldNum" sz="quarter" idx="12"/>
          </p:nvPr>
        </p:nvSpPr>
        <p:spPr/>
        <p:txBody>
          <a:bodyPr/>
          <a:lstStyle/>
          <a:p>
            <a:fld id="{3D5C458B-6243-44C0-A561-C2118CA2724E}" type="slidenum">
              <a:rPr lang="en-GB" smtClean="0"/>
              <a:t>‹#›</a:t>
            </a:fld>
            <a:endParaRPr lang="en-GB"/>
          </a:p>
        </p:txBody>
      </p:sp>
    </p:spTree>
    <p:extLst>
      <p:ext uri="{BB962C8B-B14F-4D97-AF65-F5344CB8AC3E}">
        <p14:creationId xmlns:p14="http://schemas.microsoft.com/office/powerpoint/2010/main" val="10296528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703C9F-3550-4AD7-8836-63F34AD6A5B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DFAB307F-E60A-4843-9EBD-9FB8A0ACF1C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3673B696-E644-4365-8DF1-FA1FD7CD27D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4DEC645-BC5D-4B8D-B937-CD2A34FAC832}"/>
              </a:ext>
            </a:extLst>
          </p:cNvPr>
          <p:cNvSpPr>
            <a:spLocks noGrp="1"/>
          </p:cNvSpPr>
          <p:nvPr>
            <p:ph type="dt" sz="half" idx="10"/>
          </p:nvPr>
        </p:nvSpPr>
        <p:spPr/>
        <p:txBody>
          <a:bodyPr/>
          <a:lstStyle/>
          <a:p>
            <a:fld id="{EADA0157-2CB4-4CE9-99A5-CC01C0D2E2B3}" type="datetimeFigureOut">
              <a:rPr lang="en-GB" smtClean="0"/>
              <a:t>14/05/2020</a:t>
            </a:fld>
            <a:endParaRPr lang="en-GB"/>
          </a:p>
        </p:txBody>
      </p:sp>
      <p:sp>
        <p:nvSpPr>
          <p:cNvPr id="6" name="Footer Placeholder 5">
            <a:extLst>
              <a:ext uri="{FF2B5EF4-FFF2-40B4-BE49-F238E27FC236}">
                <a16:creationId xmlns:a16="http://schemas.microsoft.com/office/drawing/2014/main" id="{293474D4-C8A0-41CD-B3F4-416B0230883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3C52CEF-894A-40C7-9CF1-CE9588BACAA4}"/>
              </a:ext>
            </a:extLst>
          </p:cNvPr>
          <p:cNvSpPr>
            <a:spLocks noGrp="1"/>
          </p:cNvSpPr>
          <p:nvPr>
            <p:ph type="sldNum" sz="quarter" idx="12"/>
          </p:nvPr>
        </p:nvSpPr>
        <p:spPr/>
        <p:txBody>
          <a:bodyPr/>
          <a:lstStyle/>
          <a:p>
            <a:fld id="{3D5C458B-6243-44C0-A561-C2118CA2724E}" type="slidenum">
              <a:rPr lang="en-GB" smtClean="0"/>
              <a:t>‹#›</a:t>
            </a:fld>
            <a:endParaRPr lang="en-GB"/>
          </a:p>
        </p:txBody>
      </p:sp>
    </p:spTree>
    <p:extLst>
      <p:ext uri="{BB962C8B-B14F-4D97-AF65-F5344CB8AC3E}">
        <p14:creationId xmlns:p14="http://schemas.microsoft.com/office/powerpoint/2010/main" val="109340184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45CB40-A828-41AB-AA61-7623D676D12A}"/>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F1715AE-50AE-47C7-99D7-A8FC82B4D063}"/>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9B74B8F-9E25-42DF-A812-7003023D2F34}"/>
              </a:ext>
            </a:extLst>
          </p:cNvPr>
          <p:cNvSpPr>
            <a:spLocks noGrp="1"/>
          </p:cNvSpPr>
          <p:nvPr>
            <p:ph type="dt" sz="half" idx="10"/>
          </p:nvPr>
        </p:nvSpPr>
        <p:spPr/>
        <p:txBody>
          <a:bodyPr/>
          <a:lstStyle/>
          <a:p>
            <a:fld id="{EADA0157-2CB4-4CE9-99A5-CC01C0D2E2B3}" type="datetimeFigureOut">
              <a:rPr lang="en-GB" smtClean="0"/>
              <a:t>14/05/2020</a:t>
            </a:fld>
            <a:endParaRPr lang="en-GB"/>
          </a:p>
        </p:txBody>
      </p:sp>
      <p:sp>
        <p:nvSpPr>
          <p:cNvPr id="5" name="Footer Placeholder 4">
            <a:extLst>
              <a:ext uri="{FF2B5EF4-FFF2-40B4-BE49-F238E27FC236}">
                <a16:creationId xmlns:a16="http://schemas.microsoft.com/office/drawing/2014/main" id="{807CAA74-C509-4CEE-93AB-27E10CD086E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EAFD81F-A8E4-4995-A0A8-1C26347B97A1}"/>
              </a:ext>
            </a:extLst>
          </p:cNvPr>
          <p:cNvSpPr>
            <a:spLocks noGrp="1"/>
          </p:cNvSpPr>
          <p:nvPr>
            <p:ph type="sldNum" sz="quarter" idx="12"/>
          </p:nvPr>
        </p:nvSpPr>
        <p:spPr/>
        <p:txBody>
          <a:bodyPr/>
          <a:lstStyle/>
          <a:p>
            <a:fld id="{3D5C458B-6243-44C0-A561-C2118CA2724E}" type="slidenum">
              <a:rPr lang="en-GB" smtClean="0"/>
              <a:t>‹#›</a:t>
            </a:fld>
            <a:endParaRPr lang="en-GB"/>
          </a:p>
        </p:txBody>
      </p:sp>
    </p:spTree>
    <p:extLst>
      <p:ext uri="{BB962C8B-B14F-4D97-AF65-F5344CB8AC3E}">
        <p14:creationId xmlns:p14="http://schemas.microsoft.com/office/powerpoint/2010/main" val="352334092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C992034-254C-4455-834C-E802905E15BD}"/>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EA6C208-C197-441D-9679-AA2E758280A1}"/>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A0FB2AD-70D2-45FC-8D7F-D8D1CC86F2B9}"/>
              </a:ext>
            </a:extLst>
          </p:cNvPr>
          <p:cNvSpPr>
            <a:spLocks noGrp="1"/>
          </p:cNvSpPr>
          <p:nvPr>
            <p:ph type="dt" sz="half" idx="10"/>
          </p:nvPr>
        </p:nvSpPr>
        <p:spPr/>
        <p:txBody>
          <a:bodyPr/>
          <a:lstStyle/>
          <a:p>
            <a:fld id="{EADA0157-2CB4-4CE9-99A5-CC01C0D2E2B3}" type="datetimeFigureOut">
              <a:rPr lang="en-GB" smtClean="0"/>
              <a:t>14/05/2020</a:t>
            </a:fld>
            <a:endParaRPr lang="en-GB"/>
          </a:p>
        </p:txBody>
      </p:sp>
      <p:sp>
        <p:nvSpPr>
          <p:cNvPr id="5" name="Footer Placeholder 4">
            <a:extLst>
              <a:ext uri="{FF2B5EF4-FFF2-40B4-BE49-F238E27FC236}">
                <a16:creationId xmlns:a16="http://schemas.microsoft.com/office/drawing/2014/main" id="{39B86553-D09F-4B19-BF60-7A750A07E5B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C278AF6-E2C4-4F6B-9EF7-E4EE9E18ACC6}"/>
              </a:ext>
            </a:extLst>
          </p:cNvPr>
          <p:cNvSpPr>
            <a:spLocks noGrp="1"/>
          </p:cNvSpPr>
          <p:nvPr>
            <p:ph type="sldNum" sz="quarter" idx="12"/>
          </p:nvPr>
        </p:nvSpPr>
        <p:spPr/>
        <p:txBody>
          <a:bodyPr/>
          <a:lstStyle/>
          <a:p>
            <a:fld id="{3D5C458B-6243-44C0-A561-C2118CA2724E}" type="slidenum">
              <a:rPr lang="en-GB" smtClean="0"/>
              <a:t>‹#›</a:t>
            </a:fld>
            <a:endParaRPr lang="en-GB"/>
          </a:p>
        </p:txBody>
      </p:sp>
    </p:spTree>
    <p:extLst>
      <p:ext uri="{BB962C8B-B14F-4D97-AF65-F5344CB8AC3E}">
        <p14:creationId xmlns:p14="http://schemas.microsoft.com/office/powerpoint/2010/main" val="28666743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54CA600-3FA1-4956-92EA-8A501AA6799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C6C69D3-A17C-46E8-98C4-DA4DE873937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3175312-474B-4CDE-8E8E-A19BAA78EB4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ADA0157-2CB4-4CE9-99A5-CC01C0D2E2B3}" type="datetimeFigureOut">
              <a:rPr lang="en-GB" smtClean="0"/>
              <a:t>14/05/2020</a:t>
            </a:fld>
            <a:endParaRPr lang="en-GB"/>
          </a:p>
        </p:txBody>
      </p:sp>
      <p:sp>
        <p:nvSpPr>
          <p:cNvPr id="5" name="Footer Placeholder 4">
            <a:extLst>
              <a:ext uri="{FF2B5EF4-FFF2-40B4-BE49-F238E27FC236}">
                <a16:creationId xmlns:a16="http://schemas.microsoft.com/office/drawing/2014/main" id="{A038F0B4-96E1-4AC1-9242-A2DDD00E88E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D5B55365-37B1-434E-B762-34B5AD796CA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D5C458B-6243-44C0-A561-C2118CA2724E}" type="slidenum">
              <a:rPr lang="en-GB" smtClean="0"/>
              <a:t>‹#›</a:t>
            </a:fld>
            <a:endParaRPr lang="en-GB"/>
          </a:p>
        </p:txBody>
      </p:sp>
    </p:spTree>
    <p:extLst>
      <p:ext uri="{BB962C8B-B14F-4D97-AF65-F5344CB8AC3E}">
        <p14:creationId xmlns:p14="http://schemas.microsoft.com/office/powerpoint/2010/main" val="352297838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7" Type="http://schemas.openxmlformats.org/officeDocument/2006/relationships/image" Target="../media/image4.pn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3.svg"/><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2.m4a"/><Relationship Id="rId1" Type="http://schemas.microsoft.com/office/2007/relationships/media" Target="../media/media2.m4a"/><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3.m4a"/><Relationship Id="rId1" Type="http://schemas.microsoft.com/office/2007/relationships/media" Target="../media/media3.m4a"/><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image" Target="../media/image4.png"/><Relationship Id="rId5" Type="http://schemas.openxmlformats.org/officeDocument/2006/relationships/image" Target="../media/image6.gif"/><Relationship Id="rId4"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4" name="Rectangle 23">
            <a:extLst>
              <a:ext uri="{FF2B5EF4-FFF2-40B4-BE49-F238E27FC236}">
                <a16:creationId xmlns:a16="http://schemas.microsoft.com/office/drawing/2014/main" id="{35555856-9970-4BC3-9AA9-6A917F53AF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6421721" cy="6858000"/>
          </a:xfrm>
          <a:prstGeom prst="rect">
            <a:avLst/>
          </a:prstGeom>
          <a:gradFill>
            <a:gsLst>
              <a:gs pos="0">
                <a:schemeClr val="accent1">
                  <a:lumMod val="100000"/>
                  <a:alpha val="82000"/>
                </a:schemeClr>
              </a:gs>
              <a:gs pos="25000">
                <a:schemeClr val="accent1">
                  <a:alpha val="60000"/>
                </a:schemeClr>
              </a:gs>
              <a:gs pos="94000">
                <a:schemeClr val="bg2">
                  <a:lumMod val="75000"/>
                </a:schemeClr>
              </a:gs>
              <a:gs pos="100000">
                <a:schemeClr val="bg2">
                  <a:lumMod val="7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6" name="Picture 25">
            <a:extLst>
              <a:ext uri="{FF2B5EF4-FFF2-40B4-BE49-F238E27FC236}">
                <a16:creationId xmlns:a16="http://schemas.microsoft.com/office/drawing/2014/main" id="{7F487851-BFAF-46D8-A1ED-50CAD6E46F5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993EC148-B38A-4F27-BF25-415F8DA16985}"/>
              </a:ext>
            </a:extLst>
          </p:cNvPr>
          <p:cNvSpPr>
            <a:spLocks noGrp="1"/>
          </p:cNvSpPr>
          <p:nvPr>
            <p:ph type="ctrTitle"/>
          </p:nvPr>
        </p:nvSpPr>
        <p:spPr>
          <a:xfrm>
            <a:off x="6590662" y="0"/>
            <a:ext cx="4805996" cy="6027938"/>
          </a:xfrm>
        </p:spPr>
        <p:txBody>
          <a:bodyPr anchor="t">
            <a:noAutofit/>
          </a:bodyPr>
          <a:lstStyle/>
          <a:p>
            <a:pPr algn="l"/>
            <a:br>
              <a:rPr lang="en-GB" sz="3200" dirty="0">
                <a:solidFill>
                  <a:srgbClr val="000000"/>
                </a:solidFill>
              </a:rPr>
            </a:br>
            <a:r>
              <a:rPr lang="en-GB" sz="3200" b="1" dirty="0">
                <a:solidFill>
                  <a:srgbClr val="00B050"/>
                </a:solidFill>
              </a:rPr>
              <a:t>W</a:t>
            </a:r>
            <a:r>
              <a:rPr lang="en-GB" sz="3200" b="1" dirty="0">
                <a:solidFill>
                  <a:srgbClr val="00B0F0"/>
                </a:solidFill>
              </a:rPr>
              <a:t>o</a:t>
            </a:r>
            <a:r>
              <a:rPr lang="en-GB" sz="3200" b="1" dirty="0">
                <a:solidFill>
                  <a:srgbClr val="7030A0"/>
                </a:solidFill>
              </a:rPr>
              <a:t>w</a:t>
            </a:r>
            <a:r>
              <a:rPr lang="en-GB" sz="3200" dirty="0">
                <a:solidFill>
                  <a:srgbClr val="000000"/>
                </a:solidFill>
              </a:rPr>
              <a:t> you’ve got to the next set of quiz’s? </a:t>
            </a:r>
            <a:r>
              <a:rPr lang="en-GB" sz="3200" b="1" dirty="0">
                <a:solidFill>
                  <a:srgbClr val="C00000"/>
                </a:solidFill>
              </a:rPr>
              <a:t>Super</a:t>
            </a:r>
            <a:r>
              <a:rPr lang="en-GB" sz="3200" b="1" dirty="0">
                <a:solidFill>
                  <a:srgbClr val="000000"/>
                </a:solidFill>
              </a:rPr>
              <a:t> </a:t>
            </a:r>
            <a:r>
              <a:rPr lang="en-GB" sz="3200" b="1" dirty="0">
                <a:solidFill>
                  <a:schemeClr val="accent4"/>
                </a:solidFill>
              </a:rPr>
              <a:t>duper</a:t>
            </a:r>
            <a:r>
              <a:rPr lang="en-GB" sz="3200" b="1" dirty="0">
                <a:solidFill>
                  <a:srgbClr val="000000"/>
                </a:solidFill>
              </a:rPr>
              <a:t> </a:t>
            </a:r>
            <a:r>
              <a:rPr lang="en-GB" sz="3200" dirty="0">
                <a:solidFill>
                  <a:srgbClr val="000000"/>
                </a:solidFill>
              </a:rPr>
              <a:t>news!</a:t>
            </a:r>
            <a:br>
              <a:rPr lang="en-GB" sz="3200" dirty="0">
                <a:solidFill>
                  <a:srgbClr val="000000"/>
                </a:solidFill>
              </a:rPr>
            </a:br>
            <a:br>
              <a:rPr lang="en-GB" sz="3200" dirty="0">
                <a:solidFill>
                  <a:srgbClr val="000000"/>
                </a:solidFill>
              </a:rPr>
            </a:br>
            <a:r>
              <a:rPr lang="en-GB" sz="3200" dirty="0">
                <a:solidFill>
                  <a:srgbClr val="000000"/>
                </a:solidFill>
              </a:rPr>
              <a:t>These are more challenging, which is great cause it means your learning more! </a:t>
            </a:r>
            <a:br>
              <a:rPr lang="en-GB" sz="3200" dirty="0">
                <a:solidFill>
                  <a:srgbClr val="000000"/>
                </a:solidFill>
              </a:rPr>
            </a:br>
            <a:br>
              <a:rPr lang="en-GB" sz="3200" dirty="0">
                <a:solidFill>
                  <a:srgbClr val="000000"/>
                </a:solidFill>
              </a:rPr>
            </a:br>
            <a:r>
              <a:rPr lang="en-GB" sz="3200" dirty="0">
                <a:solidFill>
                  <a:srgbClr val="000000"/>
                </a:solidFill>
              </a:rPr>
              <a:t>I know you can do this…just remember to always start by drawing out the number first, showing how many tens and ones there are.</a:t>
            </a:r>
          </a:p>
        </p:txBody>
      </p:sp>
      <p:sp>
        <p:nvSpPr>
          <p:cNvPr id="3" name="Subtitle 2">
            <a:extLst>
              <a:ext uri="{FF2B5EF4-FFF2-40B4-BE49-F238E27FC236}">
                <a16:creationId xmlns:a16="http://schemas.microsoft.com/office/drawing/2014/main" id="{71D9DF0F-B4BF-4528-81FF-8EBD0E035D81}"/>
              </a:ext>
            </a:extLst>
          </p:cNvPr>
          <p:cNvSpPr>
            <a:spLocks noGrp="1"/>
          </p:cNvSpPr>
          <p:nvPr>
            <p:ph type="subTitle" idx="1"/>
          </p:nvPr>
        </p:nvSpPr>
        <p:spPr>
          <a:xfrm>
            <a:off x="6590966" y="3428999"/>
            <a:ext cx="4805691" cy="838831"/>
          </a:xfrm>
        </p:spPr>
        <p:txBody>
          <a:bodyPr anchor="b">
            <a:normAutofit/>
          </a:bodyPr>
          <a:lstStyle/>
          <a:p>
            <a:pPr algn="l"/>
            <a:endParaRPr lang="en-GB" sz="1800">
              <a:solidFill>
                <a:srgbClr val="000000"/>
              </a:solidFill>
            </a:endParaRPr>
          </a:p>
        </p:txBody>
      </p:sp>
      <p:sp>
        <p:nvSpPr>
          <p:cNvPr id="28" name="Freeform 50">
            <a:extLst>
              <a:ext uri="{FF2B5EF4-FFF2-40B4-BE49-F238E27FC236}">
                <a16:creationId xmlns:a16="http://schemas.microsoft.com/office/drawing/2014/main" id="{13722DD7-BA73-4776-93A3-94491FEF726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581159"/>
            <a:ext cx="5464879" cy="6276841"/>
          </a:xfrm>
          <a:custGeom>
            <a:avLst/>
            <a:gdLst>
              <a:gd name="connsiteX0" fmla="*/ 3299930 w 5464879"/>
              <a:gd name="connsiteY0" fmla="*/ 0 h 6276841"/>
              <a:gd name="connsiteX1" fmla="*/ 5398992 w 5464879"/>
              <a:gd name="connsiteY1" fmla="*/ 753544 h 6276841"/>
              <a:gd name="connsiteX2" fmla="*/ 5464879 w 5464879"/>
              <a:gd name="connsiteY2" fmla="*/ 813426 h 6276841"/>
              <a:gd name="connsiteX3" fmla="*/ 5464879 w 5464879"/>
              <a:gd name="connsiteY3" fmla="*/ 5786434 h 6276841"/>
              <a:gd name="connsiteX4" fmla="*/ 5398992 w 5464879"/>
              <a:gd name="connsiteY4" fmla="*/ 5846317 h 6276841"/>
              <a:gd name="connsiteX5" fmla="*/ 4872873 w 5464879"/>
              <a:gd name="connsiteY5" fmla="*/ 6201577 h 6276841"/>
              <a:gd name="connsiteX6" fmla="*/ 4716632 w 5464879"/>
              <a:gd name="connsiteY6" fmla="*/ 6276841 h 6276841"/>
              <a:gd name="connsiteX7" fmla="*/ 1883227 w 5464879"/>
              <a:gd name="connsiteY7" fmla="*/ 6276841 h 6276841"/>
              <a:gd name="connsiteX8" fmla="*/ 1726987 w 5464879"/>
              <a:gd name="connsiteY8" fmla="*/ 6201577 h 6276841"/>
              <a:gd name="connsiteX9" fmla="*/ 0 w 5464879"/>
              <a:gd name="connsiteY9" fmla="*/ 3299930 h 6276841"/>
              <a:gd name="connsiteX10" fmla="*/ 3299930 w 5464879"/>
              <a:gd name="connsiteY10" fmla="*/ 0 h 6276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464879" h="6276841">
                <a:moveTo>
                  <a:pt x="3299930" y="0"/>
                </a:moveTo>
                <a:cubicBezTo>
                  <a:pt x="4097274" y="0"/>
                  <a:pt x="4828569" y="282789"/>
                  <a:pt x="5398992" y="753544"/>
                </a:cubicBezTo>
                <a:lnTo>
                  <a:pt x="5464879" y="813426"/>
                </a:lnTo>
                <a:lnTo>
                  <a:pt x="5464879" y="5786434"/>
                </a:lnTo>
                <a:lnTo>
                  <a:pt x="5398992" y="5846317"/>
                </a:lnTo>
                <a:cubicBezTo>
                  <a:pt x="5236014" y="5980818"/>
                  <a:pt x="5059904" y="6099975"/>
                  <a:pt x="4872873" y="6201577"/>
                </a:cubicBezTo>
                <a:lnTo>
                  <a:pt x="4716632" y="6276841"/>
                </a:lnTo>
                <a:lnTo>
                  <a:pt x="1883227" y="6276841"/>
                </a:lnTo>
                <a:lnTo>
                  <a:pt x="1726987" y="6201577"/>
                </a:lnTo>
                <a:cubicBezTo>
                  <a:pt x="698316" y="5642769"/>
                  <a:pt x="0" y="4552900"/>
                  <a:pt x="0" y="3299930"/>
                </a:cubicBezTo>
                <a:cubicBezTo>
                  <a:pt x="0" y="1477429"/>
                  <a:pt x="1477429" y="0"/>
                  <a:pt x="3299930" y="0"/>
                </a:cubicBezTo>
                <a:close/>
              </a:path>
            </a:pathLst>
          </a:custGeom>
          <a:solidFill>
            <a:srgbClr val="FFFFFF"/>
          </a:solidFill>
          <a:ln>
            <a:gradFill>
              <a:gsLst>
                <a:gs pos="0">
                  <a:schemeClr val="accent1">
                    <a:lumMod val="40000"/>
                    <a:lumOff val="60000"/>
                  </a:schemeClr>
                </a:gs>
                <a:gs pos="23000">
                  <a:schemeClr val="accent1">
                    <a:lumMod val="45000"/>
                    <a:lumOff val="55000"/>
                  </a:schemeClr>
                </a:gs>
                <a:gs pos="83000">
                  <a:schemeClr val="bg2">
                    <a:lumMod val="75000"/>
                  </a:schemeClr>
                </a:gs>
                <a:gs pos="100000">
                  <a:schemeClr val="bg2">
                    <a:lumMod val="75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19" name="Graphic 18" descr="Angel Face with Solid Fill">
            <a:extLst>
              <a:ext uri="{FF2B5EF4-FFF2-40B4-BE49-F238E27FC236}">
                <a16:creationId xmlns:a16="http://schemas.microsoft.com/office/drawing/2014/main" id="{5E8088D2-C389-49DC-88C9-0FCBAED44206}"/>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340470" y="1815320"/>
            <a:ext cx="4141760" cy="4141760"/>
          </a:xfrm>
          <a:custGeom>
            <a:avLst/>
            <a:gdLst/>
            <a:ahLst/>
            <a:cxnLst/>
            <a:rect l="l" t="t" r="r" b="b"/>
            <a:pathLst>
              <a:path w="4141760" h="4377846">
                <a:moveTo>
                  <a:pt x="0" y="0"/>
                </a:moveTo>
                <a:lnTo>
                  <a:pt x="4141760" y="0"/>
                </a:lnTo>
                <a:lnTo>
                  <a:pt x="4141760" y="4377846"/>
                </a:lnTo>
                <a:lnTo>
                  <a:pt x="0" y="4377846"/>
                </a:lnTo>
                <a:close/>
              </a:path>
            </a:pathLst>
          </a:custGeom>
        </p:spPr>
      </p:pic>
      <p:pic>
        <p:nvPicPr>
          <p:cNvPr id="6" name="Recorded Sound">
            <a:hlinkClick r:id="" action="ppaction://media"/>
            <a:extLst>
              <a:ext uri="{FF2B5EF4-FFF2-40B4-BE49-F238E27FC236}">
                <a16:creationId xmlns:a16="http://schemas.microsoft.com/office/drawing/2014/main" id="{D67529A5-E824-4FD6-B04C-628A91253D5D}"/>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5851525" y="3184525"/>
            <a:ext cx="487363" cy="487363"/>
          </a:xfrm>
          <a:prstGeom prst="rect">
            <a:avLst/>
          </a:prstGeom>
        </p:spPr>
      </p:pic>
    </p:spTree>
    <p:extLst>
      <p:ext uri="{BB962C8B-B14F-4D97-AF65-F5344CB8AC3E}">
        <p14:creationId xmlns:p14="http://schemas.microsoft.com/office/powerpoint/2010/main" val="27029826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8195"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6"/>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BBCC451-029D-4B1F-9CC5-7ECA932299FA}"/>
              </a:ext>
            </a:extLst>
          </p:cNvPr>
          <p:cNvSpPr/>
          <p:nvPr/>
        </p:nvSpPr>
        <p:spPr>
          <a:xfrm>
            <a:off x="186431" y="497151"/>
            <a:ext cx="11798423" cy="5221814"/>
          </a:xfrm>
          <a:prstGeom prst="rect">
            <a:avLst/>
          </a:prstGeom>
        </p:spPr>
        <p:txBody>
          <a:bodyPr wrap="square">
            <a:spAutoFit/>
          </a:bodyPr>
          <a:lstStyle/>
          <a:p>
            <a:pPr>
              <a:lnSpc>
                <a:spcPct val="107000"/>
              </a:lnSpc>
              <a:spcAft>
                <a:spcPts val="800"/>
              </a:spcAft>
            </a:pPr>
            <a:r>
              <a:rPr lang="en-GB" sz="3200" b="1" dirty="0">
                <a:solidFill>
                  <a:srgbClr val="00B050"/>
                </a:solidFill>
                <a:latin typeface="Calibri" panose="020F0502020204030204" pitchFamily="34" charset="0"/>
                <a:ea typeface="Calibri" panose="020F0502020204030204" pitchFamily="34" charset="0"/>
                <a:cs typeface="Times New Roman" panose="02020603050405020304" pitchFamily="18" charset="0"/>
              </a:rPr>
              <a:t>Q4</a:t>
            </a:r>
            <a:r>
              <a:rPr lang="en-GB" sz="3200" b="1" dirty="0">
                <a:latin typeface="Calibri" panose="020F0502020204030204" pitchFamily="34" charset="0"/>
                <a:ea typeface="Calibri" panose="020F0502020204030204" pitchFamily="34" charset="0"/>
                <a:cs typeface="Times New Roman" panose="02020603050405020304" pitchFamily="18" charset="0"/>
              </a:rPr>
              <a:t> –</a:t>
            </a:r>
            <a:r>
              <a:rPr lang="en-GB" sz="3200" dirty="0">
                <a:latin typeface="Calibri" panose="020F0502020204030204" pitchFamily="34" charset="0"/>
                <a:ea typeface="Calibri" panose="020F0502020204030204" pitchFamily="34" charset="0"/>
                <a:cs typeface="Times New Roman" panose="02020603050405020304" pitchFamily="18" charset="0"/>
              </a:rPr>
              <a:t> I am thinking of the number </a:t>
            </a:r>
            <a:r>
              <a:rPr lang="en-GB" sz="3200" b="1" dirty="0">
                <a:latin typeface="Calibri" panose="020F0502020204030204" pitchFamily="34" charset="0"/>
                <a:ea typeface="Calibri" panose="020F0502020204030204" pitchFamily="34" charset="0"/>
                <a:cs typeface="Times New Roman" panose="02020603050405020304" pitchFamily="18" charset="0"/>
              </a:rPr>
              <a:t>11</a:t>
            </a:r>
            <a:r>
              <a:rPr lang="en-GB" sz="3200" dirty="0">
                <a:latin typeface="Calibri" panose="020F0502020204030204" pitchFamily="34" charset="0"/>
                <a:ea typeface="Calibri" panose="020F0502020204030204" pitchFamily="34" charset="0"/>
                <a:cs typeface="Times New Roman" panose="02020603050405020304" pitchFamily="18" charset="0"/>
              </a:rPr>
              <a:t>, but I would like to make it bigger. I am going to add a 1 to the </a:t>
            </a:r>
            <a:r>
              <a:rPr lang="en-GB" sz="3200" dirty="0">
                <a:solidFill>
                  <a:srgbClr val="FF0000"/>
                </a:solidFill>
                <a:latin typeface="Calibri" panose="020F0502020204030204" pitchFamily="34" charset="0"/>
                <a:ea typeface="Calibri" panose="020F0502020204030204" pitchFamily="34" charset="0"/>
                <a:cs typeface="Times New Roman" panose="02020603050405020304" pitchFamily="18" charset="0"/>
              </a:rPr>
              <a:t>tens</a:t>
            </a:r>
            <a:r>
              <a:rPr lang="en-GB" sz="3200" dirty="0">
                <a:latin typeface="Calibri" panose="020F0502020204030204" pitchFamily="34" charset="0"/>
                <a:ea typeface="Calibri" panose="020F0502020204030204" pitchFamily="34" charset="0"/>
                <a:cs typeface="Times New Roman" panose="02020603050405020304" pitchFamily="18" charset="0"/>
              </a:rPr>
              <a:t> column and a 2 to the </a:t>
            </a:r>
            <a:r>
              <a:rPr lang="en-GB" sz="3200" dirty="0">
                <a:solidFill>
                  <a:schemeClr val="accent1"/>
                </a:solidFill>
                <a:latin typeface="Calibri" panose="020F0502020204030204" pitchFamily="34" charset="0"/>
                <a:ea typeface="Calibri" panose="020F0502020204030204" pitchFamily="34" charset="0"/>
                <a:cs typeface="Times New Roman" panose="02020603050405020304" pitchFamily="18" charset="0"/>
              </a:rPr>
              <a:t>ones</a:t>
            </a:r>
            <a:r>
              <a:rPr lang="en-GB" sz="3200" dirty="0">
                <a:latin typeface="Calibri" panose="020F0502020204030204" pitchFamily="34" charset="0"/>
                <a:ea typeface="Calibri" panose="020F0502020204030204" pitchFamily="34" charset="0"/>
                <a:cs typeface="Times New Roman" panose="02020603050405020304" pitchFamily="18" charset="0"/>
              </a:rPr>
              <a:t> column. What is my new, bigger number?</a:t>
            </a:r>
          </a:p>
          <a:p>
            <a:pPr>
              <a:lnSpc>
                <a:spcPct val="107000"/>
              </a:lnSpc>
              <a:spcAft>
                <a:spcPts val="800"/>
              </a:spcAft>
            </a:pPr>
            <a:endParaRPr lang="en-GB" sz="32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en-GB" sz="32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3200" b="1" dirty="0">
                <a:solidFill>
                  <a:srgbClr val="00B050"/>
                </a:solidFill>
                <a:latin typeface="Calibri" panose="020F0502020204030204" pitchFamily="34" charset="0"/>
                <a:ea typeface="Calibri" panose="020F0502020204030204" pitchFamily="34" charset="0"/>
                <a:cs typeface="Times New Roman" panose="02020603050405020304" pitchFamily="18" charset="0"/>
              </a:rPr>
              <a:t>Q5</a:t>
            </a:r>
            <a:r>
              <a:rPr lang="en-GB" sz="3200" b="1" dirty="0">
                <a:latin typeface="Calibri" panose="020F0502020204030204" pitchFamily="34" charset="0"/>
                <a:ea typeface="Calibri" panose="020F0502020204030204" pitchFamily="34" charset="0"/>
                <a:cs typeface="Times New Roman" panose="02020603050405020304" pitchFamily="18" charset="0"/>
              </a:rPr>
              <a:t> – </a:t>
            </a:r>
            <a:r>
              <a:rPr lang="en-GB" sz="3200" dirty="0">
                <a:latin typeface="Calibri" panose="020F0502020204030204" pitchFamily="34" charset="0"/>
                <a:ea typeface="Calibri" panose="020F0502020204030204" pitchFamily="34" charset="0"/>
                <a:cs typeface="Times New Roman" panose="02020603050405020304" pitchFamily="18" charset="0"/>
              </a:rPr>
              <a:t>I am now thinking of the number </a:t>
            </a:r>
            <a:r>
              <a:rPr lang="en-GB" sz="3200" b="1" dirty="0">
                <a:latin typeface="Calibri" panose="020F0502020204030204" pitchFamily="34" charset="0"/>
                <a:ea typeface="Calibri" panose="020F0502020204030204" pitchFamily="34" charset="0"/>
                <a:cs typeface="Times New Roman" panose="02020603050405020304" pitchFamily="18" charset="0"/>
              </a:rPr>
              <a:t>34</a:t>
            </a:r>
            <a:r>
              <a:rPr lang="en-GB" sz="3200" dirty="0">
                <a:latin typeface="Calibri" panose="020F0502020204030204" pitchFamily="34" charset="0"/>
                <a:ea typeface="Calibri" panose="020F0502020204030204" pitchFamily="34" charset="0"/>
                <a:cs typeface="Times New Roman" panose="02020603050405020304" pitchFamily="18" charset="0"/>
              </a:rPr>
              <a:t>, if I made it bigger by adding 2 to the </a:t>
            </a:r>
            <a:r>
              <a:rPr lang="en-GB" sz="3200" dirty="0">
                <a:solidFill>
                  <a:srgbClr val="FF0000"/>
                </a:solidFill>
                <a:latin typeface="Calibri" panose="020F0502020204030204" pitchFamily="34" charset="0"/>
                <a:ea typeface="Calibri" panose="020F0502020204030204" pitchFamily="34" charset="0"/>
                <a:cs typeface="Times New Roman" panose="02020603050405020304" pitchFamily="18" charset="0"/>
              </a:rPr>
              <a:t>tens</a:t>
            </a:r>
            <a:r>
              <a:rPr lang="en-GB" sz="3200" dirty="0">
                <a:latin typeface="Calibri" panose="020F0502020204030204" pitchFamily="34" charset="0"/>
                <a:ea typeface="Calibri" panose="020F0502020204030204" pitchFamily="34" charset="0"/>
                <a:cs typeface="Times New Roman" panose="02020603050405020304" pitchFamily="18" charset="0"/>
              </a:rPr>
              <a:t> column and 4 to the </a:t>
            </a:r>
            <a:r>
              <a:rPr lang="en-GB" sz="3200" dirty="0">
                <a:solidFill>
                  <a:schemeClr val="accent1"/>
                </a:solidFill>
                <a:latin typeface="Calibri" panose="020F0502020204030204" pitchFamily="34" charset="0"/>
                <a:ea typeface="Calibri" panose="020F0502020204030204" pitchFamily="34" charset="0"/>
                <a:cs typeface="Times New Roman" panose="02020603050405020304" pitchFamily="18" charset="0"/>
              </a:rPr>
              <a:t>ones</a:t>
            </a:r>
            <a:r>
              <a:rPr lang="en-GB" sz="3200" dirty="0">
                <a:latin typeface="Calibri" panose="020F0502020204030204" pitchFamily="34" charset="0"/>
                <a:ea typeface="Calibri" panose="020F0502020204030204" pitchFamily="34" charset="0"/>
                <a:cs typeface="Times New Roman" panose="02020603050405020304" pitchFamily="18" charset="0"/>
              </a:rPr>
              <a:t> column, what would my new number be?</a:t>
            </a:r>
          </a:p>
          <a:p>
            <a:pPr>
              <a:lnSpc>
                <a:spcPct val="107000"/>
              </a:lnSpc>
              <a:spcAft>
                <a:spcPts val="800"/>
              </a:spcAft>
            </a:pPr>
            <a:endParaRPr lang="en-GB" sz="3200" dirty="0">
              <a:latin typeface="Calibri" panose="020F0502020204030204" pitchFamily="34" charset="0"/>
              <a:ea typeface="Calibri" panose="020F0502020204030204" pitchFamily="34" charset="0"/>
              <a:cs typeface="Times New Roman" panose="02020603050405020304" pitchFamily="18" charset="0"/>
            </a:endParaRPr>
          </a:p>
        </p:txBody>
      </p:sp>
      <p:pic>
        <p:nvPicPr>
          <p:cNvPr id="3" name="Recorded Sound">
            <a:hlinkClick r:id="" action="ppaction://media"/>
            <a:extLst>
              <a:ext uri="{FF2B5EF4-FFF2-40B4-BE49-F238E27FC236}">
                <a16:creationId xmlns:a16="http://schemas.microsoft.com/office/drawing/2014/main" id="{886CF990-8E25-4D3E-A476-18B5E912055F}"/>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5851525" y="3184525"/>
            <a:ext cx="487363" cy="487363"/>
          </a:xfrm>
          <a:prstGeom prst="rect">
            <a:avLst/>
          </a:prstGeom>
        </p:spPr>
      </p:pic>
    </p:spTree>
    <p:extLst>
      <p:ext uri="{BB962C8B-B14F-4D97-AF65-F5344CB8AC3E}">
        <p14:creationId xmlns:p14="http://schemas.microsoft.com/office/powerpoint/2010/main" val="23121516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942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EAD65BD-F19E-48E4-96C3-B47B94D4A720}"/>
              </a:ext>
            </a:extLst>
          </p:cNvPr>
          <p:cNvSpPr/>
          <p:nvPr/>
        </p:nvSpPr>
        <p:spPr>
          <a:xfrm>
            <a:off x="363983" y="337351"/>
            <a:ext cx="11647503" cy="4797467"/>
          </a:xfrm>
          <a:prstGeom prst="rect">
            <a:avLst/>
          </a:prstGeom>
        </p:spPr>
        <p:txBody>
          <a:bodyPr wrap="square">
            <a:spAutoFit/>
          </a:bodyPr>
          <a:lstStyle/>
          <a:p>
            <a:pPr>
              <a:lnSpc>
                <a:spcPct val="107000"/>
              </a:lnSpc>
              <a:spcAft>
                <a:spcPts val="800"/>
              </a:spcAft>
            </a:pPr>
            <a:r>
              <a:rPr lang="en-GB" sz="3200" b="1" dirty="0">
                <a:solidFill>
                  <a:srgbClr val="00B050"/>
                </a:solidFill>
                <a:latin typeface="Calibri" panose="020F0502020204030204" pitchFamily="34" charset="0"/>
                <a:ea typeface="Calibri" panose="020F0502020204030204" pitchFamily="34" charset="0"/>
                <a:cs typeface="Times New Roman" panose="02020603050405020304" pitchFamily="18" charset="0"/>
              </a:rPr>
              <a:t>Q6</a:t>
            </a:r>
            <a:r>
              <a:rPr lang="en-GB" sz="3200" dirty="0">
                <a:latin typeface="Calibri" panose="020F0502020204030204" pitchFamily="34" charset="0"/>
                <a:ea typeface="Calibri" panose="020F0502020204030204" pitchFamily="34" charset="0"/>
                <a:cs typeface="Times New Roman" panose="02020603050405020304" pitchFamily="18" charset="0"/>
              </a:rPr>
              <a:t> – If Dexter has </a:t>
            </a:r>
            <a:r>
              <a:rPr lang="en-GB" sz="3200" b="1" dirty="0">
                <a:latin typeface="Calibri" panose="020F0502020204030204" pitchFamily="34" charset="0"/>
                <a:ea typeface="Calibri" panose="020F0502020204030204" pitchFamily="34" charset="0"/>
                <a:cs typeface="Times New Roman" panose="02020603050405020304" pitchFamily="18" charset="0"/>
              </a:rPr>
              <a:t>38</a:t>
            </a:r>
            <a:r>
              <a:rPr lang="en-GB" sz="3200" dirty="0">
                <a:latin typeface="Calibri" panose="020F0502020204030204" pitchFamily="34" charset="0"/>
                <a:ea typeface="Calibri" panose="020F0502020204030204" pitchFamily="34" charset="0"/>
                <a:cs typeface="Times New Roman" panose="02020603050405020304" pitchFamily="18" charset="0"/>
              </a:rPr>
              <a:t> pieces of Lego and his friend’s Annie and Jack ask for the following, how many would he have left (remember to draw out the 38 bricks first and cross them out whilst you count)– </a:t>
            </a:r>
          </a:p>
          <a:p>
            <a:pPr>
              <a:lnSpc>
                <a:spcPct val="107000"/>
              </a:lnSpc>
              <a:spcAft>
                <a:spcPts val="800"/>
              </a:spcAft>
            </a:pPr>
            <a:r>
              <a:rPr lang="en-GB" sz="3200" dirty="0">
                <a:latin typeface="Calibri" panose="020F0502020204030204" pitchFamily="34" charset="0"/>
                <a:ea typeface="Calibri" panose="020F0502020204030204" pitchFamily="34" charset="0"/>
                <a:cs typeface="Times New Roman" panose="02020603050405020304" pitchFamily="18" charset="0"/>
              </a:rPr>
              <a:t>A: Annie asks for 10 bricks, Dexter would have</a:t>
            </a:r>
            <a:r>
              <a:rPr lang="en-GB" sz="3200" u="sng" dirty="0">
                <a:latin typeface="Calibri" panose="020F0502020204030204" pitchFamily="34" charset="0"/>
                <a:ea typeface="Calibri" panose="020F0502020204030204" pitchFamily="34" charset="0"/>
                <a:cs typeface="Times New Roman" panose="02020603050405020304" pitchFamily="18" charset="0"/>
              </a:rPr>
              <a:t>       </a:t>
            </a:r>
            <a:r>
              <a:rPr lang="en-GB" sz="3200" dirty="0">
                <a:latin typeface="Calibri" panose="020F0502020204030204" pitchFamily="34" charset="0"/>
                <a:ea typeface="Calibri" panose="020F0502020204030204" pitchFamily="34" charset="0"/>
                <a:cs typeface="Times New Roman" panose="02020603050405020304" pitchFamily="18" charset="0"/>
              </a:rPr>
              <a:t>left.</a:t>
            </a:r>
          </a:p>
          <a:p>
            <a:pPr>
              <a:lnSpc>
                <a:spcPct val="107000"/>
              </a:lnSpc>
              <a:spcAft>
                <a:spcPts val="800"/>
              </a:spcAft>
            </a:pPr>
            <a:endParaRPr lang="en-GB" sz="32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en-GB" sz="32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en-GB" sz="32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3200" dirty="0">
                <a:latin typeface="Calibri" panose="020F0502020204030204" pitchFamily="34" charset="0"/>
                <a:ea typeface="Calibri" panose="020F0502020204030204" pitchFamily="34" charset="0"/>
                <a:cs typeface="Times New Roman" panose="02020603050405020304" pitchFamily="18" charset="0"/>
              </a:rPr>
              <a:t>B: Jack asks for 4 bricks, Dexter would have</a:t>
            </a:r>
            <a:r>
              <a:rPr lang="en-GB" sz="3200" u="sng" dirty="0">
                <a:latin typeface="Calibri" panose="020F0502020204030204" pitchFamily="34" charset="0"/>
                <a:ea typeface="Calibri" panose="020F0502020204030204" pitchFamily="34" charset="0"/>
                <a:cs typeface="Times New Roman" panose="02020603050405020304" pitchFamily="18" charset="0"/>
              </a:rPr>
              <a:t>       </a:t>
            </a:r>
            <a:r>
              <a:rPr lang="en-GB" sz="3200" dirty="0">
                <a:latin typeface="Calibri" panose="020F0502020204030204" pitchFamily="34" charset="0"/>
                <a:ea typeface="Calibri" panose="020F0502020204030204" pitchFamily="34" charset="0"/>
                <a:cs typeface="Times New Roman" panose="02020603050405020304" pitchFamily="18" charset="0"/>
              </a:rPr>
              <a:t>left.</a:t>
            </a:r>
          </a:p>
        </p:txBody>
      </p:sp>
      <p:pic>
        <p:nvPicPr>
          <p:cNvPr id="3" name="Recorded Sound">
            <a:hlinkClick r:id="" action="ppaction://media"/>
            <a:extLst>
              <a:ext uri="{FF2B5EF4-FFF2-40B4-BE49-F238E27FC236}">
                <a16:creationId xmlns:a16="http://schemas.microsoft.com/office/drawing/2014/main" id="{FAE0E0CD-26FC-431C-BDD6-434AAD930ED3}"/>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5851525" y="3184525"/>
            <a:ext cx="487363" cy="487363"/>
          </a:xfrm>
          <a:prstGeom prst="rect">
            <a:avLst/>
          </a:prstGeom>
        </p:spPr>
      </p:pic>
    </p:spTree>
    <p:extLst>
      <p:ext uri="{BB962C8B-B14F-4D97-AF65-F5344CB8AC3E}">
        <p14:creationId xmlns:p14="http://schemas.microsoft.com/office/powerpoint/2010/main" val="25670648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2889"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57845966-6EFC-468A-9CC7-BAB4B95854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354372" y="0"/>
            <a:ext cx="9483256" cy="6858000"/>
          </a:xfrm>
          <a:prstGeom prst="rect">
            <a:avLst/>
          </a:prstGeom>
          <a:gradFill>
            <a:gsLst>
              <a:gs pos="0">
                <a:schemeClr val="accent1">
                  <a:lumMod val="100000"/>
                  <a:alpha val="82000"/>
                </a:schemeClr>
              </a:gs>
              <a:gs pos="25000">
                <a:schemeClr val="accent1">
                  <a:alpha val="60000"/>
                </a:schemeClr>
              </a:gs>
              <a:gs pos="94000">
                <a:schemeClr val="bg2">
                  <a:lumMod val="75000"/>
                </a:schemeClr>
              </a:gs>
              <a:gs pos="100000">
                <a:schemeClr val="bg2">
                  <a:lumMod val="7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a:extLst>
              <a:ext uri="{FF2B5EF4-FFF2-40B4-BE49-F238E27FC236}">
                <a16:creationId xmlns:a16="http://schemas.microsoft.com/office/drawing/2014/main" id="{75554383-98AF-4A47-BB65-705FAAA4BE6A}"/>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2" name="Freeform: Shape 11">
            <a:extLst>
              <a:ext uri="{FF2B5EF4-FFF2-40B4-BE49-F238E27FC236}">
                <a16:creationId xmlns:a16="http://schemas.microsoft.com/office/drawing/2014/main" id="{ADAD1991-FFD1-4E94-ABAB-7560D33008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144484" y="0"/>
            <a:ext cx="7837716" cy="6858000"/>
          </a:xfrm>
          <a:custGeom>
            <a:avLst/>
            <a:gdLst>
              <a:gd name="connsiteX0" fmla="*/ 2232159 w 7837716"/>
              <a:gd name="connsiteY0" fmla="*/ 0 h 6858000"/>
              <a:gd name="connsiteX1" fmla="*/ 5605557 w 7837716"/>
              <a:gd name="connsiteY1" fmla="*/ 0 h 6858000"/>
              <a:gd name="connsiteX2" fmla="*/ 5617845 w 7837716"/>
              <a:gd name="connsiteY2" fmla="*/ 5384 h 6858000"/>
              <a:gd name="connsiteX3" fmla="*/ 7837716 w 7837716"/>
              <a:gd name="connsiteY3" fmla="*/ 3429000 h 6858000"/>
              <a:gd name="connsiteX4" fmla="*/ 5617845 w 7837716"/>
              <a:gd name="connsiteY4" fmla="*/ 6852616 h 6858000"/>
              <a:gd name="connsiteX5" fmla="*/ 5605557 w 7837716"/>
              <a:gd name="connsiteY5" fmla="*/ 6858000 h 6858000"/>
              <a:gd name="connsiteX6" fmla="*/ 2232159 w 7837716"/>
              <a:gd name="connsiteY6" fmla="*/ 6858000 h 6858000"/>
              <a:gd name="connsiteX7" fmla="*/ 2219871 w 7837716"/>
              <a:gd name="connsiteY7" fmla="*/ 6852616 h 6858000"/>
              <a:gd name="connsiteX8" fmla="*/ 0 w 7837716"/>
              <a:gd name="connsiteY8" fmla="*/ 3429000 h 6858000"/>
              <a:gd name="connsiteX9" fmla="*/ 2219871 w 7837716"/>
              <a:gd name="connsiteY9" fmla="*/ 5384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837716" h="6858000">
                <a:moveTo>
                  <a:pt x="2232159" y="0"/>
                </a:moveTo>
                <a:lnTo>
                  <a:pt x="5605557" y="0"/>
                </a:lnTo>
                <a:lnTo>
                  <a:pt x="5617845" y="5384"/>
                </a:lnTo>
                <a:cubicBezTo>
                  <a:pt x="6931322" y="618789"/>
                  <a:pt x="7837716" y="1921305"/>
                  <a:pt x="7837716" y="3429000"/>
                </a:cubicBezTo>
                <a:cubicBezTo>
                  <a:pt x="7837716" y="4936696"/>
                  <a:pt x="6931322" y="6239212"/>
                  <a:pt x="5617845" y="6852616"/>
                </a:cubicBezTo>
                <a:lnTo>
                  <a:pt x="5605557" y="6858000"/>
                </a:lnTo>
                <a:lnTo>
                  <a:pt x="2232159" y="6858000"/>
                </a:lnTo>
                <a:lnTo>
                  <a:pt x="2219871" y="6852616"/>
                </a:lnTo>
                <a:cubicBezTo>
                  <a:pt x="906394" y="6239212"/>
                  <a:pt x="0" y="4936696"/>
                  <a:pt x="0" y="3429000"/>
                </a:cubicBezTo>
                <a:cubicBezTo>
                  <a:pt x="0" y="1921305"/>
                  <a:pt x="906394" y="618789"/>
                  <a:pt x="2219871" y="5384"/>
                </a:cubicBezTo>
                <a:close/>
              </a:path>
            </a:pathLst>
          </a:custGeom>
          <a:solidFill>
            <a:schemeClr val="bg1"/>
          </a:solidFill>
          <a:ln>
            <a:gradFill>
              <a:gsLst>
                <a:gs pos="0">
                  <a:schemeClr val="accent1">
                    <a:lumMod val="40000"/>
                    <a:lumOff val="60000"/>
                  </a:schemeClr>
                </a:gs>
                <a:gs pos="23000">
                  <a:schemeClr val="accent1">
                    <a:lumMod val="45000"/>
                    <a:lumOff val="55000"/>
                  </a:schemeClr>
                </a:gs>
                <a:gs pos="83000">
                  <a:schemeClr val="bg2">
                    <a:lumMod val="82000"/>
                  </a:schemeClr>
                </a:gs>
                <a:gs pos="100000">
                  <a:schemeClr val="bg2">
                    <a:lumMod val="87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3" name="Picture 2" descr="A picture containing drawing&#10;&#10;Description automatically generated">
            <a:extLst>
              <a:ext uri="{FF2B5EF4-FFF2-40B4-BE49-F238E27FC236}">
                <a16:creationId xmlns:a16="http://schemas.microsoft.com/office/drawing/2014/main" id="{6CD26918-D80A-465C-8931-711703961A3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236181" y="1472822"/>
            <a:ext cx="5462546" cy="3956088"/>
          </a:xfrm>
          <a:prstGeom prst="rect">
            <a:avLst/>
          </a:prstGeom>
        </p:spPr>
      </p:pic>
      <p:pic>
        <p:nvPicPr>
          <p:cNvPr id="4" name="Recorded Sound">
            <a:hlinkClick r:id="" action="ppaction://media"/>
            <a:extLst>
              <a:ext uri="{FF2B5EF4-FFF2-40B4-BE49-F238E27FC236}">
                <a16:creationId xmlns:a16="http://schemas.microsoft.com/office/drawing/2014/main" id="{10635D7E-9463-40FE-BEB7-C694651CB1E2}"/>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5851525" y="3184525"/>
            <a:ext cx="487363" cy="487363"/>
          </a:xfrm>
          <a:prstGeom prst="rect">
            <a:avLst/>
          </a:prstGeom>
        </p:spPr>
      </p:pic>
    </p:spTree>
    <p:extLst>
      <p:ext uri="{BB962C8B-B14F-4D97-AF65-F5344CB8AC3E}">
        <p14:creationId xmlns:p14="http://schemas.microsoft.com/office/powerpoint/2010/main" val="23258549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997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41443E85BA137C438EEAFD7FD4AD28F3" ma:contentTypeVersion="12" ma:contentTypeDescription="Create a new document." ma:contentTypeScope="" ma:versionID="c5ba1cee912d174a75ca8c55952b2079">
  <xsd:schema xmlns:xsd="http://www.w3.org/2001/XMLSchema" xmlns:xs="http://www.w3.org/2001/XMLSchema" xmlns:p="http://schemas.microsoft.com/office/2006/metadata/properties" xmlns:ns2="b7193443-4924-4c98-83f1-322a08f13154" xmlns:ns3="933c73ff-1f47-478d-836a-52d41c4c8390" targetNamespace="http://schemas.microsoft.com/office/2006/metadata/properties" ma:root="true" ma:fieldsID="4916f9fd2904eb9fc8da3ab81abd5bd2" ns2:_="" ns3:_="">
    <xsd:import namespace="b7193443-4924-4c98-83f1-322a08f13154"/>
    <xsd:import namespace="933c73ff-1f47-478d-836a-52d41c4c8390"/>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OCR" minOccurs="0"/>
                <xsd:element ref="ns2:MediaServiceLocation" minOccurs="0"/>
                <xsd:element ref="ns3:SharedWithUsers" minOccurs="0"/>
                <xsd:element ref="ns3:SharedWithDetails" minOccurs="0"/>
                <xsd:element ref="ns2:MediaServiceGenerationTime" minOccurs="0"/>
                <xsd:element ref="ns2:MediaServiceEventHashCode" minOccurs="0"/>
                <xsd:element ref="ns2:MediaServiceAutoKeyPoints" minOccurs="0"/>
                <xsd:element ref="ns2: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193443-4924-4c98-83f1-322a08f1315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OCR" ma:index="12" nillable="true" ma:displayName="Extracted Text" ma:internalName="MediaServiceOCR" ma:readOnly="true">
      <xsd:simpleType>
        <xsd:restriction base="dms:Note">
          <xsd:maxLength value="255"/>
        </xsd:restriction>
      </xsd:simpleType>
    </xsd:element>
    <xsd:element name="MediaServiceLocation" ma:index="13" nillable="true" ma:displayName="Location" ma:internalName="MediaServiceLocatio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933c73ff-1f47-478d-836a-52d41c4c8390"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E48D6691-38DE-4AD2-A638-E888775267F4}"/>
</file>

<file path=customXml/itemProps2.xml><?xml version="1.0" encoding="utf-8"?>
<ds:datastoreItem xmlns:ds="http://schemas.openxmlformats.org/officeDocument/2006/customXml" ds:itemID="{CBDA6453-92B7-4F4F-9DCC-11905773CBC7}"/>
</file>

<file path=customXml/itemProps3.xml><?xml version="1.0" encoding="utf-8"?>
<ds:datastoreItem xmlns:ds="http://schemas.openxmlformats.org/officeDocument/2006/customXml" ds:itemID="{43280647-B91A-4BDD-8B35-B339C4FA3866}"/>
</file>

<file path=docProps/app.xml><?xml version="1.0" encoding="utf-8"?>
<Properties xmlns="http://schemas.openxmlformats.org/officeDocument/2006/extended-properties" xmlns:vt="http://schemas.openxmlformats.org/officeDocument/2006/docPropsVTypes">
  <TotalTime>969</TotalTime>
  <Words>214</Words>
  <Application>Microsoft Office PowerPoint</Application>
  <PresentationFormat>Widescreen</PresentationFormat>
  <Paragraphs>11</Paragraphs>
  <Slides>4</Slides>
  <Notes>0</Notes>
  <HiddenSlides>0</HiddenSlides>
  <MMClips>4</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vt:i4>
      </vt:variant>
    </vt:vector>
  </HeadingPairs>
  <TitlesOfParts>
    <vt:vector size="8" baseType="lpstr">
      <vt:lpstr>Arial</vt:lpstr>
      <vt:lpstr>Calibri</vt:lpstr>
      <vt:lpstr>Calibri Light</vt:lpstr>
      <vt:lpstr>Office Theme</vt:lpstr>
      <vt:lpstr> Wow you’ve got to the next set of quiz’s? Super duper news!  These are more challenging, which is great cause it means your learning more!   I know you can do this…just remember to always start by drawing out the number first, showing how many tens and ones there are.</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Wow you’ve got to the next set of quiz’s? Super duper news!  These are more challenging, which is great cause it means your learning more!   I know you can do this…just remember to always start by drawing out the number first, showing how many tens and ones there are.</dc:title>
  <dc:creator>Dave Phillips</dc:creator>
  <cp:lastModifiedBy>Dave Phillips</cp:lastModifiedBy>
  <cp:revision>3</cp:revision>
  <dcterms:created xsi:type="dcterms:W3CDTF">2020-05-14T18:21:19Z</dcterms:created>
  <dcterms:modified xsi:type="dcterms:W3CDTF">2020-05-15T10:31:09Z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0x01010041443E85BA137C438EEAFD7FD4AD28F3</vt:lpwstr>
  </property>
</Properties>
</file>