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9"/>
  </p:notesMasterIdLst>
  <p:sldIdLst>
    <p:sldId id="258" r:id="rId2"/>
    <p:sldId id="264" r:id="rId3"/>
    <p:sldId id="260" r:id="rId4"/>
    <p:sldId id="256" r:id="rId5"/>
    <p:sldId id="278" r:id="rId6"/>
    <p:sldId id="279" r:id="rId7"/>
    <p:sldId id="280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3" d="100"/>
          <a:sy n="73" d="100"/>
        </p:scale>
        <p:origin x="33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4353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7033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397566" y="178904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Friday 30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April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prediction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going to meet a new character!</a:t>
            </a:r>
            <a:br>
              <a:rPr lang="en" sz="4400" dirty="0"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prediction </a:t>
            </a:r>
            <a:r>
              <a:rPr lang="en" sz="4400" dirty="0">
                <a:latin typeface="Twinkl Cursive Looped" panose="02000000000000000000" pitchFamily="2" charset="0"/>
              </a:rPr>
              <a:t>skills to help us consider what is going to happen next. 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9E4D81-E7AA-4B70-8F92-44E2EAD806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157" y="266036"/>
            <a:ext cx="2270288" cy="22855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910286" y="474345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Starter: Thinking Question</a:t>
            </a:r>
            <a:endParaRPr lang="en-GB" sz="3600" u="sng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2765964" y="1120676"/>
            <a:ext cx="674396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The title of our next chapter is…</a:t>
            </a:r>
          </a:p>
          <a:p>
            <a:endParaRPr lang="en-GB" sz="3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60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“Goat’s Tobacco”</a:t>
            </a:r>
          </a:p>
          <a:p>
            <a:endParaRPr lang="en-GB" sz="3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What do you think this chapter could be about?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Class Read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534028" y="4525223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Whilst we read, start thinking about what might happen next!</a:t>
            </a:r>
            <a:endParaRPr lang="en-GB" sz="36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marL="342900" lvl="0" indent="-342900" algn="l">
              <a:lnSpc>
                <a:spcPct val="107000"/>
              </a:lnSpc>
              <a:buFont typeface="Calibri" panose="020F0502020204030204" pitchFamily="34" charset="0"/>
              <a:buChar char="-"/>
            </a:pPr>
            <a:endParaRPr lang="en-GB" sz="36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</a:pPr>
            <a:br>
              <a:rPr lang="en-GB" sz="36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402012" y="299722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>
              <a:spcAft>
                <a:spcPts val="1000"/>
              </a:spcAft>
            </a:pP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Class Read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p.</a:t>
            </a:r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154-157</a:t>
            </a:r>
            <a:endParaRPr lang="en-GB" sz="28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“return of th</a:t>
            </a:r>
            <a:r>
              <a:rPr lang="en-US" sz="2800" dirty="0">
                <a:latin typeface="Twinkl Cursive Looped" panose="02000000000000000000" pitchFamily="2" charset="0"/>
                <a:ea typeface="Cambria" panose="02040503050406030204" pitchFamily="18" charset="0"/>
              </a:rPr>
              <a:t>e victim</a:t>
            </a:r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”</a:t>
            </a:r>
            <a:r>
              <a:rPr lang="en-GB" sz="44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 </a:t>
            </a:r>
            <a:endParaRPr lang="en-GB" sz="13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301549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task: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3097800" y="1949732"/>
            <a:ext cx="626478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40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 and label a picture showing what you think will happen when the “manly lover” returns. </a:t>
            </a: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097800" y="-824063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task: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427239" y="908355"/>
            <a:ext cx="7160897" cy="5765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320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Paddlers</a:t>
            </a:r>
            <a:r>
              <a:rPr lang="en-GB" sz="32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Drawing with speech bubbles</a:t>
            </a: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3200" dirty="0">
                <a:solidFill>
                  <a:schemeClr val="accent1"/>
                </a:solidFill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Snorkellers: </a:t>
            </a: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Drawing with speech bubbles and written explanation underneath- “I have drawn…. because…”</a:t>
            </a:r>
          </a:p>
          <a:p>
            <a:pPr marL="34290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320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Divers: </a:t>
            </a: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Drawing with speech bubbles and written explanation underneath- “I have drawn…. because…”. Also, please fill in the emotion comparison table. </a:t>
            </a:r>
          </a:p>
        </p:txBody>
      </p:sp>
    </p:spTree>
    <p:extLst>
      <p:ext uri="{BB962C8B-B14F-4D97-AF65-F5344CB8AC3E}">
        <p14:creationId xmlns:p14="http://schemas.microsoft.com/office/powerpoint/2010/main" val="2006146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097800" y="-824063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Red Pen Challenge: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515551" y="2301726"/>
            <a:ext cx="7160897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44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you think Roald Dahl’s mother liked thi</a:t>
            </a:r>
            <a:r>
              <a:rPr lang="en-GB" sz="4400" dirty="0">
                <a:solidFill>
                  <a:schemeClr val="tx1"/>
                </a:solidFill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man? Why or why not? Divers use evidence from the text. </a:t>
            </a:r>
          </a:p>
        </p:txBody>
      </p:sp>
    </p:spTree>
    <p:extLst>
      <p:ext uri="{BB962C8B-B14F-4D97-AF65-F5344CB8AC3E}">
        <p14:creationId xmlns:p14="http://schemas.microsoft.com/office/powerpoint/2010/main" val="409181074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25975</TotalTime>
  <Words>217</Words>
  <Application>Microsoft Office PowerPoint</Application>
  <PresentationFormat>Widescreen</PresentationFormat>
  <Paragraphs>28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Nunito</vt:lpstr>
      <vt:lpstr>Twinkl Cursive Looped</vt:lpstr>
      <vt:lpstr>Walter Turncoat</vt:lpstr>
      <vt:lpstr>Theme1</vt:lpstr>
      <vt:lpstr>PowerPoint Presentation</vt:lpstr>
      <vt:lpstr>Today we are going to meet a new character!  We are going to use our prediction skills to help us consider what is going to happen next. </vt:lpstr>
      <vt:lpstr>PowerPoint Presentation</vt:lpstr>
      <vt:lpstr> Class Read  </vt:lpstr>
      <vt:lpstr> Our task:  </vt:lpstr>
      <vt:lpstr> Our task:  </vt:lpstr>
      <vt:lpstr> Red Pen Challenge: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41</cp:revision>
  <dcterms:created xsi:type="dcterms:W3CDTF">2021-03-01T17:41:49Z</dcterms:created>
  <dcterms:modified xsi:type="dcterms:W3CDTF">2021-04-25T14:35:23Z</dcterms:modified>
</cp:coreProperties>
</file>