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60AB-18F7-4446-A775-F1A3A67B0B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BBA67F-730E-4E7F-89FB-47E654769A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5130D-5525-49B1-BF0E-1FB4026C0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B1E3D-5C7C-4CA1-B097-98A1453E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164627-E5D8-42E7-A178-7EA3B307E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21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BAB7A-0D70-43C2-9ED5-F6C8508A7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8148D-E9EE-4972-8D87-DB247B4CF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4C0BD-3D2F-4925-9BCC-D75537C91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EB335-1CE3-41E6-8103-EF0B593D2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77CBA-209F-4F6D-A65C-32B9309D3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60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EB80-D154-4D5B-B1EB-8B6CCCF21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DC29AA-305B-41E3-B8F6-DB33A40BEF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0A12D-DA6C-482E-BE9B-9C7144E77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557D-8753-4C70-833F-69493EAD0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68DB5-5B03-4DD1-B5BB-8EF3B46B2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837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A9C6E-6D00-4CA9-9D8C-511EE7E1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3FE13F-F6D8-42F3-A026-BF6F3EB54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0DD16-3BBC-4402-BB60-3E798D08E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2037C3-3868-4E83-ACA8-2314F1A59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3329F-8CE7-4221-8C3D-D505C5058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E3BB8A-7DA1-4685-8B20-886025CEC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11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07BFF-CF69-4EC3-AC7E-D5B80B9C1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77CECF-E3CF-4ECD-81F4-AD9E32670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24C687-207B-4AEF-AC0C-B52571615C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639052-FBD1-4EBE-9FC1-429D8A5CBF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07ED11-4B77-42A4-99EC-11814891F1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C76FDB-608E-4F93-B00D-F476A160B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67CBFB-E71B-412D-9902-23BC6836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4CAAAE-10F4-4D3F-8762-5C72024A1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67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29481-66BA-4A35-9FA9-E40B9F5A3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122743-4264-41CF-87EB-FBF8A142E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CD31E7-E4E2-46C5-BB84-997945015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DE8B67-E184-400E-96B1-6F92A40C0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1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AB6853-C726-4993-9AC1-6AB9530D9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B9F126-CF50-4F6C-9F1D-EE96D8783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282AF5-98AB-46A2-802F-6E79905E3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43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AB90B-AE8A-4369-B426-BBF1AEBA5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9DD59-0E3D-4E92-9A48-41928DA79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9F24AF-5432-4CD0-8790-B996F078C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DF236-EB94-4B82-A8BE-D82F463A6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DC658-8672-4F2C-AC6E-7E956DF69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1397C-4639-42AB-A301-425B5F8CA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34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95BB4-7687-4CB8-95AA-284EAE4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28A921-328C-47B0-B1AC-57D06F0E8A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F796BF-7C25-4E27-A49A-F340A7AE3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6C2D7F-359A-4F66-94D5-F8CCB114E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01433C-D968-4010-81A1-ABA102453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9E235F-F3B8-4D04-9338-A5DC4635F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678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C0335-D147-457A-88E1-E9322571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C1D05E-2AEF-46A0-8CBE-68C1B2343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DD3C2-A8D6-4D7D-9FF9-87816F442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B895C-4209-4195-9051-03B804D39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CE958-11CA-417D-9EF7-70EB5CF6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771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D70D30-42CB-4045-ACFF-CF902FDB88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52D055-7D73-43FB-9C1E-61C7542462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07D18-690B-4F05-9B61-E91D9026E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05DDC-30AE-44D9-A987-0EFB43E6E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60553F-D0A6-483B-BDE0-591309436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173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786B3C-15BE-4843-BA37-51F7CDDE8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3FC50-0951-4C6A-8E72-05FA3819A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0258B-76E2-4A03-AEB3-644F6C8071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55FB4-6D2E-4281-9E8D-D8B7E5040346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11363-5F61-43DF-8119-88FD340B4B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F5473-17D0-45C0-89D1-D9D4056460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36E98-060F-477B-9B96-C0B4AE884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29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1 Useful idioms to describe... - Learning English Simplified | Facebook">
            <a:extLst>
              <a:ext uri="{FF2B5EF4-FFF2-40B4-BE49-F238E27FC236}">
                <a16:creationId xmlns:a16="http://schemas.microsoft.com/office/drawing/2014/main" id="{B5B6F891-AAE5-4A33-8C0C-C2A26076B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20" b="16461"/>
          <a:stretch/>
        </p:blipFill>
        <p:spPr bwMode="auto">
          <a:xfrm>
            <a:off x="0" y="0"/>
            <a:ext cx="3576605" cy="237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Pin on Teaching id as">
            <a:extLst>
              <a:ext uri="{FF2B5EF4-FFF2-40B4-BE49-F238E27FC236}">
                <a16:creationId xmlns:a16="http://schemas.microsoft.com/office/drawing/2014/main" id="{D81CA49A-CFDE-4FD4-A86B-A21FBD07A7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508" r="6461" b="9004"/>
          <a:stretch/>
        </p:blipFill>
        <p:spPr bwMode="auto">
          <a:xfrm>
            <a:off x="0" y="2375555"/>
            <a:ext cx="3576605" cy="337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Pin on Idioms">
            <a:extLst>
              <a:ext uri="{FF2B5EF4-FFF2-40B4-BE49-F238E27FC236}">
                <a16:creationId xmlns:a16="http://schemas.microsoft.com/office/drawing/2014/main" id="{36845E91-1388-4B6C-910D-1EC76B1971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" t="16082" r="3578" b="15326"/>
          <a:stretch/>
        </p:blipFill>
        <p:spPr bwMode="auto">
          <a:xfrm>
            <a:off x="3576605" y="2986399"/>
            <a:ext cx="3576605" cy="276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Pin on vocab 101">
            <a:extLst>
              <a:ext uri="{FF2B5EF4-FFF2-40B4-BE49-F238E27FC236}">
                <a16:creationId xmlns:a16="http://schemas.microsoft.com/office/drawing/2014/main" id="{7F71989D-CE18-4C1B-AC09-62226D0433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4" t="12233" r="2718" b="9141"/>
          <a:stretch/>
        </p:blipFill>
        <p:spPr bwMode="auto">
          <a:xfrm>
            <a:off x="3571265" y="0"/>
            <a:ext cx="3565928" cy="298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0" name="Picture 12" descr="Head over heels meaning | Learn the best English idioms - YouTube">
            <a:extLst>
              <a:ext uri="{FF2B5EF4-FFF2-40B4-BE49-F238E27FC236}">
                <a16:creationId xmlns:a16="http://schemas.microsoft.com/office/drawing/2014/main" id="{21270C5C-0651-4B1D-B747-2985D3E195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6" t="29416" r="9149" b="30236"/>
          <a:stretch/>
        </p:blipFill>
        <p:spPr bwMode="auto">
          <a:xfrm>
            <a:off x="4106945" y="5754332"/>
            <a:ext cx="3978111" cy="110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2" name="Picture 14" descr="Pin on Content for EFL and ESL students and teachers">
            <a:extLst>
              <a:ext uri="{FF2B5EF4-FFF2-40B4-BE49-F238E27FC236}">
                <a16:creationId xmlns:a16="http://schemas.microsoft.com/office/drawing/2014/main" id="{A0398ED7-2147-4C57-9C21-6A662E9EA5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7"/>
          <a:stretch/>
        </p:blipFill>
        <p:spPr bwMode="auto">
          <a:xfrm>
            <a:off x="7137192" y="0"/>
            <a:ext cx="5054807" cy="276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4" name="Picture 16" descr="Space idioms - online presentation">
            <a:extLst>
              <a:ext uri="{FF2B5EF4-FFF2-40B4-BE49-F238E27FC236}">
                <a16:creationId xmlns:a16="http://schemas.microsoft.com/office/drawing/2014/main" id="{BDC60162-E4AF-4643-A85D-53522DA638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24"/>
          <a:stretch/>
        </p:blipFill>
        <p:spPr bwMode="auto">
          <a:xfrm>
            <a:off x="7157909" y="2767016"/>
            <a:ext cx="5034087" cy="298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072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in on english">
            <a:extLst>
              <a:ext uri="{FF2B5EF4-FFF2-40B4-BE49-F238E27FC236}">
                <a16:creationId xmlns:a16="http://schemas.microsoft.com/office/drawing/2014/main" id="{94C4988F-BEC8-48BF-8B9F-0BA28FF8F5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t="13471" r="5417" b="11203"/>
          <a:stretch/>
        </p:blipFill>
        <p:spPr bwMode="auto">
          <a:xfrm>
            <a:off x="1" y="1"/>
            <a:ext cx="4506012" cy="365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Idiom Land — “Be up in arms” means “to protest strongly”....">
            <a:extLst>
              <a:ext uri="{FF2B5EF4-FFF2-40B4-BE49-F238E27FC236}">
                <a16:creationId xmlns:a16="http://schemas.microsoft.com/office/drawing/2014/main" id="{C602B6CB-60B8-4B57-A0CC-78BBECA79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013" y="0"/>
            <a:ext cx="3658214" cy="365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Idiom: Blow a fuse - All Things Topics">
            <a:extLst>
              <a:ext uri="{FF2B5EF4-FFF2-40B4-BE49-F238E27FC236}">
                <a16:creationId xmlns:a16="http://schemas.microsoft.com/office/drawing/2014/main" id="{F044D02A-EE20-420B-B73C-8B2F1A445C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" t="8285" r="5798" b="5331"/>
          <a:stretch/>
        </p:blipFill>
        <p:spPr bwMode="auto">
          <a:xfrm>
            <a:off x="8164227" y="0"/>
            <a:ext cx="4027773" cy="407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6" name="Picture 10" descr="Idiom Land — “Make someone&amp;#39;s blood boil” means “to make someone...">
            <a:extLst>
              <a:ext uri="{FF2B5EF4-FFF2-40B4-BE49-F238E27FC236}">
                <a16:creationId xmlns:a16="http://schemas.microsoft.com/office/drawing/2014/main" id="{5B227B71-ED6D-44B0-8416-19D7F4C5BE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8" r="2806" b="6666"/>
          <a:stretch/>
        </p:blipFill>
        <p:spPr bwMode="auto">
          <a:xfrm>
            <a:off x="0" y="3676593"/>
            <a:ext cx="3157979" cy="318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8" name="Picture 12" descr="Down in the Dumps Idiom">
            <a:extLst>
              <a:ext uri="{FF2B5EF4-FFF2-40B4-BE49-F238E27FC236}">
                <a16:creationId xmlns:a16="http://schemas.microsoft.com/office/drawing/2014/main" id="{5F740852-4F56-4E00-8F25-981B1869CD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4" b="2405"/>
          <a:stretch/>
        </p:blipFill>
        <p:spPr bwMode="auto">
          <a:xfrm>
            <a:off x="3157980" y="3658214"/>
            <a:ext cx="3063712" cy="319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0" name="Picture 14" descr="Pin on Idioms">
            <a:extLst>
              <a:ext uri="{FF2B5EF4-FFF2-40B4-BE49-F238E27FC236}">
                <a16:creationId xmlns:a16="http://schemas.microsoft.com/office/drawing/2014/main" id="{E43EA1D9-EC51-4E8C-8F9F-763EA1785E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t="16220" r="1829" b="12852"/>
          <a:stretch/>
        </p:blipFill>
        <p:spPr bwMode="auto">
          <a:xfrm>
            <a:off x="6147773" y="3676594"/>
            <a:ext cx="3355471" cy="263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2" name="Picture 16" descr="𝐈𝐝𝐢𝐨𝐦 𝐨𝐟 𝐭𝐡𝐞 𝐃𝐚𝐲..!💡... - Eli - English Language Institute |  Facebook">
            <a:extLst>
              <a:ext uri="{FF2B5EF4-FFF2-40B4-BE49-F238E27FC236}">
                <a16:creationId xmlns:a16="http://schemas.microsoft.com/office/drawing/2014/main" id="{39A8AE5D-E121-433B-B2C0-4E45CBF5BB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2"/>
          <a:stretch/>
        </p:blipFill>
        <p:spPr bwMode="auto">
          <a:xfrm>
            <a:off x="9322150" y="4402317"/>
            <a:ext cx="2869851" cy="247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443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2022-02-03T17:19:49Z</dcterms:created>
  <dcterms:modified xsi:type="dcterms:W3CDTF">2022-02-03T17:19:53Z</dcterms:modified>
</cp:coreProperties>
</file>