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7" r:id="rId7"/>
    <p:sldMasterId id="2147483679" r:id="rId8"/>
    <p:sldMasterId id="2147483682" r:id="rId9"/>
  </p:sldMasterIdLst>
  <p:notesMasterIdLst>
    <p:notesMasterId r:id="rId30"/>
  </p:notesMasterIdLst>
  <p:sldIdLst>
    <p:sldId id="296" r:id="rId10"/>
    <p:sldId id="319" r:id="rId11"/>
    <p:sldId id="297" r:id="rId12"/>
    <p:sldId id="298" r:id="rId13"/>
    <p:sldId id="314" r:id="rId14"/>
    <p:sldId id="304" r:id="rId15"/>
    <p:sldId id="307" r:id="rId16"/>
    <p:sldId id="306" r:id="rId17"/>
    <p:sldId id="320" r:id="rId18"/>
    <p:sldId id="321" r:id="rId19"/>
    <p:sldId id="323" r:id="rId20"/>
    <p:sldId id="324" r:id="rId21"/>
    <p:sldId id="325" r:id="rId22"/>
    <p:sldId id="326" r:id="rId23"/>
    <p:sldId id="327" r:id="rId24"/>
    <p:sldId id="328" r:id="rId25"/>
    <p:sldId id="329" r:id="rId26"/>
    <p:sldId id="330" r:id="rId27"/>
    <p:sldId id="331" r:id="rId28"/>
    <p:sldId id="332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86" autoAdjust="0"/>
    <p:restoredTop sz="94694"/>
  </p:normalViewPr>
  <p:slideViewPr>
    <p:cSldViewPr snapToGrid="0" snapToObjects="1">
      <p:cViewPr varScale="1">
        <p:scale>
          <a:sx n="53" d="100"/>
          <a:sy n="53" d="100"/>
        </p:scale>
        <p:origin x="60" y="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microsoft.com/office/2016/11/relationships/changesInfo" Target="changesInfos/changesInfo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CA28C97-B47A-4521-A174-9D7267E16705}"/>
    <pc:docChg chg="custSel modSld">
      <pc:chgData name="James Clegg" userId="c6df1435-7a36-4b38-be4d-16e68e91152f" providerId="ADAL" clId="{9CA28C97-B47A-4521-A174-9D7267E16705}" dt="2020-10-19T14:02:11.251" v="13"/>
      <pc:docMkLst>
        <pc:docMk/>
      </pc:docMkLst>
      <pc:sldChg chg="modTransition">
        <pc:chgData name="James Clegg" userId="c6df1435-7a36-4b38-be4d-16e68e91152f" providerId="ADAL" clId="{9CA28C97-B47A-4521-A174-9D7267E16705}" dt="2020-10-19T14:02:11.251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CA28C97-B47A-4521-A174-9D7267E16705}" dt="2020-10-19T14:02:11.251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4128357408" sldId="298"/>
        </pc:sldMkLst>
        <pc:picChg chg="del">
          <ac:chgData name="James Clegg" userId="c6df1435-7a36-4b38-be4d-16e68e91152f" providerId="ADAL" clId="{9CA28C97-B47A-4521-A174-9D7267E16705}" dt="2020-10-19T14:01:26.689" v="0" actId="478"/>
          <ac:picMkLst>
            <pc:docMk/>
            <pc:sldMk cId="4128357408" sldId="298"/>
            <ac:picMk id="15" creationId="{00000000-0000-0000-0000-000000000000}"/>
          </ac:picMkLst>
        </pc:picChg>
      </pc:sldChg>
      <pc:sldChg chg="modTransition">
        <pc:chgData name="James Clegg" userId="c6df1435-7a36-4b38-be4d-16e68e91152f" providerId="ADAL" clId="{9CA28C97-B47A-4521-A174-9D7267E16705}" dt="2020-10-19T14:02:11.251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782242679" sldId="301"/>
        </pc:sldMkLst>
        <pc:picChg chg="del">
          <ac:chgData name="James Clegg" userId="c6df1435-7a36-4b38-be4d-16e68e91152f" providerId="ADAL" clId="{9CA28C97-B47A-4521-A174-9D7267E16705}" dt="2020-10-19T14:01:44.701" v="5" actId="478"/>
          <ac:picMkLst>
            <pc:docMk/>
            <pc:sldMk cId="3782242679" sldId="30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195527484" sldId="304"/>
        </pc:sldMkLst>
        <pc:picChg chg="del">
          <ac:chgData name="James Clegg" userId="c6df1435-7a36-4b38-be4d-16e68e91152f" providerId="ADAL" clId="{9CA28C97-B47A-4521-A174-9D7267E16705}" dt="2020-10-19T14:01:31.186" v="2" actId="478"/>
          <ac:picMkLst>
            <pc:docMk/>
            <pc:sldMk cId="3195527484" sldId="304"/>
            <ac:picMk id="3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384452503" sldId="306"/>
        </pc:sldMkLst>
        <pc:picChg chg="del">
          <ac:chgData name="James Clegg" userId="c6df1435-7a36-4b38-be4d-16e68e91152f" providerId="ADAL" clId="{9CA28C97-B47A-4521-A174-9D7267E16705}" dt="2020-10-19T14:01:39.169" v="3" actId="478"/>
          <ac:picMkLst>
            <pc:docMk/>
            <pc:sldMk cId="3384452503" sldId="306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805388084" sldId="307"/>
        </pc:sldMkLst>
        <pc:picChg chg="del">
          <ac:chgData name="James Clegg" userId="c6df1435-7a36-4b38-be4d-16e68e91152f" providerId="ADAL" clId="{9CA28C97-B47A-4521-A174-9D7267E16705}" dt="2020-10-19T14:01:41.560" v="4" actId="478"/>
          <ac:picMkLst>
            <pc:docMk/>
            <pc:sldMk cId="3805388084" sldId="307"/>
            <ac:picMk id="3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1646134794" sldId="309"/>
        </pc:sldMkLst>
        <pc:picChg chg="del">
          <ac:chgData name="James Clegg" userId="c6df1435-7a36-4b38-be4d-16e68e91152f" providerId="ADAL" clId="{9CA28C97-B47A-4521-A174-9D7267E16705}" dt="2020-10-19T14:01:50.873" v="7" actId="478"/>
          <ac:picMkLst>
            <pc:docMk/>
            <pc:sldMk cId="1646134794" sldId="309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629586352" sldId="310"/>
        </pc:sldMkLst>
        <pc:picChg chg="del">
          <ac:chgData name="James Clegg" userId="c6df1435-7a36-4b38-be4d-16e68e91152f" providerId="ADAL" clId="{9CA28C97-B47A-4521-A174-9D7267E16705}" dt="2020-10-19T14:01:55.919" v="9" actId="478"/>
          <ac:picMkLst>
            <pc:docMk/>
            <pc:sldMk cId="3629586352" sldId="31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920696929" sldId="311"/>
        </pc:sldMkLst>
        <pc:picChg chg="del">
          <ac:chgData name="James Clegg" userId="c6df1435-7a36-4b38-be4d-16e68e91152f" providerId="ADAL" clId="{9CA28C97-B47A-4521-A174-9D7267E16705}" dt="2020-10-19T14:01:58.279" v="10" actId="478"/>
          <ac:picMkLst>
            <pc:docMk/>
            <pc:sldMk cId="920696929" sldId="31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50021602" sldId="312"/>
        </pc:sldMkLst>
        <pc:picChg chg="del">
          <ac:chgData name="James Clegg" userId="c6df1435-7a36-4b38-be4d-16e68e91152f" providerId="ADAL" clId="{9CA28C97-B47A-4521-A174-9D7267E16705}" dt="2020-10-19T14:02:01.045" v="11" actId="478"/>
          <ac:picMkLst>
            <pc:docMk/>
            <pc:sldMk cId="50021602" sldId="31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831252098" sldId="313"/>
        </pc:sldMkLst>
        <pc:picChg chg="del">
          <ac:chgData name="James Clegg" userId="c6df1435-7a36-4b38-be4d-16e68e91152f" providerId="ADAL" clId="{9CA28C97-B47A-4521-A174-9D7267E16705}" dt="2020-10-19T14:02:03.715" v="12" actId="478"/>
          <ac:picMkLst>
            <pc:docMk/>
            <pc:sldMk cId="3831252098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273148210" sldId="314"/>
        </pc:sldMkLst>
        <pc:picChg chg="del">
          <ac:chgData name="James Clegg" userId="c6df1435-7a36-4b38-be4d-16e68e91152f" providerId="ADAL" clId="{9CA28C97-B47A-4521-A174-9D7267E16705}" dt="2020-10-19T14:01:28.498" v="1" actId="478"/>
          <ac:picMkLst>
            <pc:docMk/>
            <pc:sldMk cId="3273148210" sldId="31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720567634" sldId="315"/>
        </pc:sldMkLst>
        <pc:picChg chg="del">
          <ac:chgData name="James Clegg" userId="c6df1435-7a36-4b38-be4d-16e68e91152f" providerId="ADAL" clId="{9CA28C97-B47A-4521-A174-9D7267E16705}" dt="2020-10-19T14:01:47.443" v="6" actId="478"/>
          <ac:picMkLst>
            <pc:docMk/>
            <pc:sldMk cId="3720567634" sldId="315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1431292050" sldId="316"/>
        </pc:sldMkLst>
        <pc:picChg chg="del">
          <ac:chgData name="James Clegg" userId="c6df1435-7a36-4b38-be4d-16e68e91152f" providerId="ADAL" clId="{9CA28C97-B47A-4521-A174-9D7267E16705}" dt="2020-10-19T14:01:53.248" v="8" actId="478"/>
          <ac:picMkLst>
            <pc:docMk/>
            <pc:sldMk cId="1431292050" sldId="316"/>
            <ac:picMk id="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10/12/2021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10/12/2021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4359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16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17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7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8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NUL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NUL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17.png"/><Relationship Id="rId7" Type="http://schemas.openxmlformats.org/officeDocument/2006/relationships/image" Target="NUL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7.png"/><Relationship Id="rId7" Type="http://schemas.openxmlformats.org/officeDocument/2006/relationships/image" Target="NUL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17.png"/><Relationship Id="rId5" Type="http://schemas.openxmlformats.org/officeDocument/2006/relationships/image" Target="NUL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NUL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Relationship Id="rId6" Type="http://schemas.openxmlformats.org/officeDocument/2006/relationships/image" Target="NULL"/><Relationship Id="rId5" Type="http://schemas.openxmlformats.org/officeDocument/2006/relationships/image" Target="NULL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image" Target="NUL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Relationship Id="rId6" Type="http://schemas.openxmlformats.org/officeDocument/2006/relationships/image" Target="NULL"/><Relationship Id="rId5" Type="http://schemas.openxmlformats.org/officeDocument/2006/relationships/image" Target="NUL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4.xml"/><Relationship Id="rId6" Type="http://schemas.openxmlformats.org/officeDocument/2006/relationships/image" Target="../media/image32.png"/><Relationship Id="rId11" Type="http://schemas.openxmlformats.org/officeDocument/2006/relationships/image" Target="NULL"/><Relationship Id="rId5" Type="http://schemas.openxmlformats.org/officeDocument/2006/relationships/image" Target="../media/image31.png"/><Relationship Id="rId10" Type="http://schemas.openxmlformats.org/officeDocument/2006/relationships/image" Target="NULL"/><Relationship Id="rId4" Type="http://schemas.openxmlformats.org/officeDocument/2006/relationships/image" Target="../media/image30.png"/><Relationship Id="rId9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5245"/>
            <a:ext cx="620016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7C60149-DF02-4003-B7D4-B6CD69C2E6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85" y="1237337"/>
            <a:ext cx="8503250" cy="394492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4737636" y="328234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solidFill>
                  <a:schemeClr val="tx1"/>
                </a:solidFill>
                <a:latin typeface="+mn-lt"/>
              </a:rPr>
              <a:t>Year 3 | Week 9 | Day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6346" y="4911310"/>
            <a:ext cx="1383565" cy="13794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A881B00-8649-4DC4-B9F9-954598B822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7142" y="795948"/>
            <a:ext cx="1209927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3BEAF8C-6328-4844-A9A1-0086399A84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0247" y="1701124"/>
            <a:ext cx="2616818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B0F5B7-CF61-428B-843B-A93B53A287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7668" y="2592360"/>
            <a:ext cx="1429401" cy="7934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7FF62E4-5583-49DD-B6DE-A3A7070911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1926" y="3479669"/>
            <a:ext cx="1429401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86EAE8-6399-4499-93FC-96645B306B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98467" y="5024200"/>
            <a:ext cx="3224595" cy="124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037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2, 4, 6, 8,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5, 10, 15, 20,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total score in each row?</a:t>
            </a: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a)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460" y="4147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660" y="4147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860" y="4147887"/>
            <a:ext cx="1044000" cy="97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369" y="4953372"/>
            <a:ext cx="1043999" cy="97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007" y="4953372"/>
            <a:ext cx="1043999" cy="97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45" y="4953372"/>
            <a:ext cx="1043999" cy="97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921" y="4953372"/>
            <a:ext cx="1043999" cy="97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558" y="4953372"/>
            <a:ext cx="1043999" cy="97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283" y="4953372"/>
            <a:ext cx="1043999" cy="9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2, 4, 6, 8,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5, 10, 15, 20,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total score in each row?</a:t>
            </a: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a)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460" y="4147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660" y="4147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860" y="4147887"/>
            <a:ext cx="1044000" cy="97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369" y="4953372"/>
            <a:ext cx="1043999" cy="97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007" y="4953372"/>
            <a:ext cx="1043999" cy="97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45" y="4953372"/>
            <a:ext cx="1043999" cy="97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921" y="4953372"/>
            <a:ext cx="1043999" cy="97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558" y="4953372"/>
            <a:ext cx="1043999" cy="97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283" y="4953372"/>
            <a:ext cx="1043999" cy="972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76067" y="1192274"/>
            <a:ext cx="4310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10      12      14      16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95956" y="2864445"/>
            <a:ext cx="4310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25      30      35      40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77570" y="427500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60038" y="51198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314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1433832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2322634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1433832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2322634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74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What do you see? </a:t>
            </a:r>
            <a:endParaRPr lang="en-GB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74315" y="1458959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756757" y="4143757"/>
                <a:ext cx="3825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+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6757" y="4143757"/>
                <a:ext cx="3825086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2756757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186503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967029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933408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479114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011069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60081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55204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87212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97970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15447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86989" y="1442325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13408" y="2250110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59363" y="2268978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14390" y="331585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20167" y="331146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4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1432849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2321651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1432849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2321651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74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What do you see? </a:t>
            </a:r>
            <a:endParaRPr lang="en-GB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81498" y="1457976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508320" y="4197866"/>
                <a:ext cx="271099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320" y="4197866"/>
                <a:ext cx="2710999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508320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814128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684971" y="42112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042439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011069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02303" y="42112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87212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30025" y="42112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15447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94172" y="1441342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20591" y="2249127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66546" y="2267995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14390" y="331585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20167" y="331146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538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-0.09983 -0.00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-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-0.09653 0.00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3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0.10955 0.00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0.10677 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30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535557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869339" y="4143809"/>
            <a:ext cx="3272420" cy="590151"/>
            <a:chOff x="2869339" y="4143809"/>
            <a:chExt cx="3272420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689790" y="3197659"/>
            <a:ext cx="5697767" cy="595069"/>
            <a:chOff x="1689790" y="3197659"/>
            <a:chExt cx="5697767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b="0" i="0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+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16768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75690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76" y="1217656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79" y="1217656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474" y="1198349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16" y="1198349"/>
            <a:ext cx="1594535" cy="14845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445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 How many counters?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 How many counters?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 Which representations show 6?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33695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2036373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2539051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3544407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3041729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2" name="Oval 11"/>
          <p:cNvSpPr/>
          <p:nvPr/>
        </p:nvSpPr>
        <p:spPr>
          <a:xfrm>
            <a:off x="1538335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2041013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2543691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3549047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6" name="Oval 15"/>
          <p:cNvSpPr/>
          <p:nvPr/>
        </p:nvSpPr>
        <p:spPr>
          <a:xfrm>
            <a:off x="3046369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7" name="Oval 16"/>
          <p:cNvSpPr/>
          <p:nvPr/>
        </p:nvSpPr>
        <p:spPr>
          <a:xfrm>
            <a:off x="1538335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8" name="Oval 17"/>
          <p:cNvSpPr/>
          <p:nvPr/>
        </p:nvSpPr>
        <p:spPr>
          <a:xfrm>
            <a:off x="2041013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2543691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20" name="Oval 19"/>
          <p:cNvSpPr/>
          <p:nvPr/>
        </p:nvSpPr>
        <p:spPr>
          <a:xfrm>
            <a:off x="3549047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21" name="Oval 20"/>
          <p:cNvSpPr/>
          <p:nvPr/>
        </p:nvSpPr>
        <p:spPr>
          <a:xfrm>
            <a:off x="3046369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580483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939690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9889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658104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017311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37651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1601935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1961142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2320349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1601935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961142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2320348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468635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3827842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418704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46256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905463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26466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634358" y="55696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4750736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5109943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4750736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5109943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469149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6772163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7131370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772163" y="5483309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6772163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7131370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7131370" y="5484093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720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 How many counters?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 How many counters?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 Which representations show 6?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33695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2036373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2539051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3544407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3041729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2" name="Oval 11"/>
          <p:cNvSpPr/>
          <p:nvPr/>
        </p:nvSpPr>
        <p:spPr>
          <a:xfrm>
            <a:off x="1538335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2041013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2543691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3549047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6" name="Oval 15"/>
          <p:cNvSpPr/>
          <p:nvPr/>
        </p:nvSpPr>
        <p:spPr>
          <a:xfrm>
            <a:off x="3046369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7" name="Oval 16"/>
          <p:cNvSpPr/>
          <p:nvPr/>
        </p:nvSpPr>
        <p:spPr>
          <a:xfrm>
            <a:off x="1538335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8" name="Oval 17"/>
          <p:cNvSpPr/>
          <p:nvPr/>
        </p:nvSpPr>
        <p:spPr>
          <a:xfrm>
            <a:off x="2041013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2543691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20" name="Oval 19"/>
          <p:cNvSpPr/>
          <p:nvPr/>
        </p:nvSpPr>
        <p:spPr>
          <a:xfrm>
            <a:off x="3549047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21" name="Oval 20"/>
          <p:cNvSpPr/>
          <p:nvPr/>
        </p:nvSpPr>
        <p:spPr>
          <a:xfrm>
            <a:off x="3046369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580483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939690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9889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658104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017311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37651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1601935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1961142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2320349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1601935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961142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2320348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6772163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131370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6772163" y="5483309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6772163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7131370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7131370" y="5484093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468635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3827842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418704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46256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905463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26466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634358" y="55696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4750736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5109943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4750736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5109943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469149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4173332" y="913291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378858" y="2614144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10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341912" y="4409535"/>
            <a:ext cx="2532873" cy="5668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ounded Rectangle 58"/>
          <p:cNvSpPr/>
          <p:nvPr/>
        </p:nvSpPr>
        <p:spPr>
          <a:xfrm>
            <a:off x="1375705" y="5120690"/>
            <a:ext cx="1437123" cy="90379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59"/>
          <p:cNvSpPr/>
          <p:nvPr/>
        </p:nvSpPr>
        <p:spPr>
          <a:xfrm>
            <a:off x="6554160" y="4541123"/>
            <a:ext cx="1074939" cy="135114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1234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53" grpId="0"/>
      <p:bldP spid="57" grpId="0"/>
      <p:bldP spid="11" grpId="0" animBg="1"/>
      <p:bldP spid="11" grpId="1" animBg="1"/>
      <p:bldP spid="59" grpId="0" animBg="1"/>
      <p:bldP spid="59" grpId="1" animBg="1"/>
      <p:bldP spid="60" grpId="0" animBg="1"/>
      <p:bldP spid="6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21411" y="565097"/>
            <a:ext cx="31103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How many tarts? 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999225" y="2416199"/>
            <a:ext cx="836022" cy="2108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3</a:t>
            </a:r>
          </a:p>
          <a:p>
            <a:pPr algn="ctr"/>
            <a:endParaRPr lang="en-GB" sz="2400" dirty="0"/>
          </a:p>
          <a:p>
            <a:pPr algn="ctr"/>
            <a:r>
              <a:rPr lang="en-GB" sz="3200" dirty="0"/>
              <a:t>3</a:t>
            </a:r>
          </a:p>
          <a:p>
            <a:pPr algn="ctr"/>
            <a:endParaRPr lang="en-GB" sz="3200" dirty="0"/>
          </a:p>
          <a:p>
            <a:pPr algn="ctr"/>
            <a:endParaRPr lang="en-GB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1518410" y="4351544"/>
            <a:ext cx="5226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2                 2               2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128" y="1901974"/>
            <a:ext cx="5603694" cy="26354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031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21411" y="565097"/>
            <a:ext cx="32430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How many cakes? </a:t>
            </a:r>
            <a:endParaRPr lang="en-GB" sz="32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043" y="985964"/>
            <a:ext cx="4570449" cy="47555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252474" y="1149872"/>
            <a:ext cx="1201783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2</a:t>
            </a:r>
          </a:p>
          <a:p>
            <a:pPr algn="ctr"/>
            <a:r>
              <a:rPr lang="en-GB" sz="4800" dirty="0"/>
              <a:t>2</a:t>
            </a:r>
          </a:p>
          <a:p>
            <a:pPr algn="ctr"/>
            <a:r>
              <a:rPr lang="en-GB" sz="4800" dirty="0"/>
              <a:t>2</a:t>
            </a:r>
          </a:p>
          <a:p>
            <a:pPr algn="ctr"/>
            <a:r>
              <a:rPr lang="en-GB" sz="4800" dirty="0"/>
              <a:t>2</a:t>
            </a:r>
          </a:p>
          <a:p>
            <a:pPr algn="ctr"/>
            <a:r>
              <a:rPr lang="en-GB" sz="4800" dirty="0"/>
              <a:t>2</a:t>
            </a:r>
          </a:p>
          <a:p>
            <a:pPr algn="ctr"/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2812174" y="5351433"/>
            <a:ext cx="34165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5           5</a:t>
            </a:r>
          </a:p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381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615" y="2141150"/>
            <a:ext cx="1031554" cy="99073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1411" y="565097"/>
            <a:ext cx="3178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What is an array? </a:t>
            </a:r>
            <a:endParaRPr lang="en-GB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365" y="2141150"/>
            <a:ext cx="1031554" cy="9907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865" y="2141150"/>
            <a:ext cx="1031554" cy="9907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115" y="2141150"/>
            <a:ext cx="1031554" cy="9907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365" y="2141150"/>
            <a:ext cx="1031554" cy="9907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13" y="2141150"/>
            <a:ext cx="1031554" cy="9907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585" y="3131887"/>
            <a:ext cx="1031554" cy="9907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335" y="3131887"/>
            <a:ext cx="1031554" cy="9907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835" y="3131887"/>
            <a:ext cx="1031554" cy="9907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085" y="3131887"/>
            <a:ext cx="1031554" cy="9907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335" y="3131887"/>
            <a:ext cx="1031554" cy="99073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583" y="3131887"/>
            <a:ext cx="1031554" cy="9907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57225" y="4506097"/>
                <a:ext cx="2040966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12</a:t>
                </a:r>
              </a:p>
              <a:p>
                <a:r>
                  <a:rPr lang="en-GB" sz="3200" dirty="0"/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3200" dirty="0"/>
                  <a:t>12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7225" y="4506097"/>
                <a:ext cx="2040966" cy="1077218"/>
              </a:xfrm>
              <a:prstGeom prst="rect">
                <a:avLst/>
              </a:prstGeom>
              <a:blipFill>
                <a:blip r:embed="rId6"/>
                <a:stretch>
                  <a:fillRect l="-7463" t="-6780" r="-5075" b="-18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ounded Rectangle 16"/>
          <p:cNvSpPr/>
          <p:nvPr/>
        </p:nvSpPr>
        <p:spPr>
          <a:xfrm>
            <a:off x="2032365" y="2202704"/>
            <a:ext cx="5661898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2043333" y="3166454"/>
            <a:ext cx="5661898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757225" y="2842425"/>
            <a:ext cx="1914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rows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021265" y="1576545"/>
            <a:ext cx="1914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 columns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110559" y="2211144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3046364" y="2192167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995631" y="2192167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895720" y="2202704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5828606" y="2205311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6740700" y="2202704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490101" y="4528232"/>
                <a:ext cx="482450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12</a:t>
                </a:r>
              </a:p>
              <a:p>
                <a:r>
                  <a:rPr lang="en-GB" sz="3200" dirty="0"/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3200" dirty="0"/>
                  <a:t>12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0101" y="4528232"/>
                <a:ext cx="4824500" cy="1077218"/>
              </a:xfrm>
              <a:prstGeom prst="rect">
                <a:avLst/>
              </a:prstGeom>
              <a:blipFill>
                <a:blip r:embed="rId7"/>
                <a:stretch>
                  <a:fillRect l="-3287" t="-6780" r="-2023" b="-18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779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1629770"/>
            <a:ext cx="783908" cy="9769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1629770"/>
            <a:ext cx="783908" cy="9769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1629770"/>
            <a:ext cx="783908" cy="9769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1629770"/>
            <a:ext cx="783908" cy="9769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2759159"/>
            <a:ext cx="783908" cy="9769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2759159"/>
            <a:ext cx="783908" cy="9769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2759159"/>
            <a:ext cx="783908" cy="9769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2759159"/>
            <a:ext cx="783908" cy="9769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11242" y="4329327"/>
                <a:ext cx="278437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4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4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8 </a:t>
                </a:r>
              </a:p>
              <a:p>
                <a:r>
                  <a:rPr lang="en-GB" sz="3600" dirty="0"/>
                  <a:t>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4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3600" dirty="0"/>
                  <a:t>8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1242" y="4329327"/>
                <a:ext cx="2784376" cy="1200329"/>
              </a:xfrm>
              <a:prstGeom prst="rect">
                <a:avLst/>
              </a:prstGeom>
              <a:blipFill>
                <a:blip r:embed="rId7"/>
                <a:stretch>
                  <a:fillRect l="-6783" t="-7614" b="-182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231081" y="4329328"/>
                <a:ext cx="4478301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8</a:t>
                </a:r>
              </a:p>
              <a:p>
                <a:r>
                  <a:rPr lang="en-GB" sz="3600" dirty="0"/>
                  <a:t>4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8</a:t>
                </a:r>
              </a:p>
              <a:p>
                <a:endParaRPr lang="en-GB" sz="36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1081" y="4329328"/>
                <a:ext cx="4478301" cy="1754326"/>
              </a:xfrm>
              <a:prstGeom prst="rect">
                <a:avLst/>
              </a:prstGeom>
              <a:blipFill>
                <a:blip r:embed="rId8"/>
                <a:stretch>
                  <a:fillRect l="-4082" t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le 14"/>
          <p:cNvSpPr/>
          <p:nvPr/>
        </p:nvSpPr>
        <p:spPr>
          <a:xfrm>
            <a:off x="2156830" y="1657116"/>
            <a:ext cx="4034964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168116" y="2783061"/>
            <a:ext cx="4023678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2347282" y="1676456"/>
            <a:ext cx="840056" cy="20357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330457" y="1657116"/>
            <a:ext cx="840056" cy="2079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5308275" y="1676456"/>
            <a:ext cx="840056" cy="20357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3334256" y="1657904"/>
            <a:ext cx="840056" cy="207824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388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3" grpId="0"/>
      <p:bldP spid="14" grpId="0"/>
      <p:bldP spid="15" grpId="0" animBg="1"/>
      <p:bldP spid="15" grpId="1" animBg="1"/>
      <p:bldP spid="16" grpId="0" animBg="1"/>
      <p:bldP spid="16" grpId="1" animBg="1"/>
      <p:bldP spid="18" grpId="0" animBg="1"/>
      <p:bldP spid="19" grpId="0" animBg="1"/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1629770"/>
            <a:ext cx="783908" cy="9769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1629770"/>
            <a:ext cx="783908" cy="9769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1629770"/>
            <a:ext cx="783908" cy="9769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1629770"/>
            <a:ext cx="783908" cy="9769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2759159"/>
            <a:ext cx="783908" cy="9769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2759159"/>
            <a:ext cx="783908" cy="9769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2759159"/>
            <a:ext cx="783908" cy="9769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2759159"/>
            <a:ext cx="783908" cy="9769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734878" y="4445008"/>
                <a:ext cx="447830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</a:t>
                </a:r>
              </a:p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b="0" i="0" dirty="0" smtClean="0"/>
                      <m:t>9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4878" y="4445008"/>
                <a:ext cx="4478301" cy="954107"/>
              </a:xfrm>
              <a:prstGeom prst="rect">
                <a:avLst/>
              </a:prstGeom>
              <a:blipFill>
                <a:blip r:embed="rId7"/>
                <a:stretch>
                  <a:fillRect l="-2861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13" y="1555331"/>
            <a:ext cx="783908" cy="9769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1057" y="5112899"/>
            <a:ext cx="1327185" cy="880300"/>
          </a:xfrm>
          <a:prstGeom prst="rect">
            <a:avLst/>
          </a:prstGeom>
        </p:spPr>
      </p:pic>
      <p:sp>
        <p:nvSpPr>
          <p:cNvPr id="25" name="Rounded Rectangular Callout 24"/>
          <p:cNvSpPr/>
          <p:nvPr/>
        </p:nvSpPr>
        <p:spPr>
          <a:xfrm>
            <a:off x="2377449" y="4058000"/>
            <a:ext cx="3124742" cy="1532334"/>
          </a:xfrm>
          <a:prstGeom prst="wedgeRoundRectCallout">
            <a:avLst>
              <a:gd name="adj1" fmla="val -60988"/>
              <a:gd name="adj2" fmla="val 24859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/>
              <a:t>You can’t make an array because 9 is an odd number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242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-0.21476 -0.1460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7" y="-731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-0.32066 -0.3224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1613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20642 -0.1594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-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105557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021411" y="458157"/>
                <a:ext cx="5646739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Draw an array to represent 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3</a:t>
                </a:r>
              </a:p>
              <a:p>
                <a:endParaRPr lang="en-GB" sz="3200" dirty="0">
                  <a:solidFill>
                    <a:prstClr val="black"/>
                  </a:solidFill>
                </a:endParaRPr>
              </a:p>
              <a:p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1411" y="458157"/>
                <a:ext cx="5646739" cy="1569660"/>
              </a:xfrm>
              <a:prstGeom prst="rect">
                <a:avLst/>
              </a:prstGeom>
              <a:blipFill>
                <a:blip r:embed="rId5"/>
                <a:stretch>
                  <a:fillRect l="-2808" t="-4651" r="-1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7738" y="5195593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20582" y="53382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1411" y="2027817"/>
            <a:ext cx="3478165" cy="192378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4512215" y="2257815"/>
            <a:ext cx="3478165" cy="19237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4799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13266" y="437218"/>
            <a:ext cx="52456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How many different arrays can you build with 16 counters? </a:t>
            </a:r>
            <a:endParaRPr lang="en-GB" sz="3200" dirty="0"/>
          </a:p>
        </p:txBody>
      </p:sp>
      <p:sp>
        <p:nvSpPr>
          <p:cNvPr id="2" name="Oval 1"/>
          <p:cNvSpPr/>
          <p:nvPr/>
        </p:nvSpPr>
        <p:spPr>
          <a:xfrm>
            <a:off x="1491916" y="4476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644316" y="6000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796716" y="7524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949116" y="9048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101516" y="10572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253916" y="12096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406316" y="13620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558716" y="15144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867914" y="7748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20314" y="9272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72714" y="10796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325114" y="12320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477514" y="13844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629914" y="15368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782314" y="16892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934714" y="18416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920491" y="2898441"/>
            <a:ext cx="7058194" cy="396000"/>
            <a:chOff x="920491" y="2898441"/>
            <a:chExt cx="7058194" cy="396000"/>
          </a:xfrm>
        </p:grpSpPr>
        <p:sp>
          <p:nvSpPr>
            <p:cNvPr id="23" name="Oval 22"/>
            <p:cNvSpPr/>
            <p:nvPr/>
          </p:nvSpPr>
          <p:spPr>
            <a:xfrm>
              <a:off x="920491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1364637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1808783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252929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2697075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141221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3585367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4029513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4473659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4917805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5361951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5806097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6250243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6694389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7138535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7582685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981385" y="4587476"/>
            <a:ext cx="3514456" cy="879996"/>
            <a:chOff x="981385" y="4587476"/>
            <a:chExt cx="3514456" cy="879996"/>
          </a:xfrm>
        </p:grpSpPr>
        <p:sp>
          <p:nvSpPr>
            <p:cNvPr id="39" name="Oval 38"/>
            <p:cNvSpPr/>
            <p:nvPr/>
          </p:nvSpPr>
          <p:spPr>
            <a:xfrm>
              <a:off x="990819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1434965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1879111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2323257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2767403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3211549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3655695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4099841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/>
          </p:nvSpPr>
          <p:spPr>
            <a:xfrm>
              <a:off x="981385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425531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1869677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2313823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/>
          </p:nvSpPr>
          <p:spPr>
            <a:xfrm>
              <a:off x="2757969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3202115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3646261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4090411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5557872" y="3976172"/>
            <a:ext cx="1750454" cy="1738804"/>
            <a:chOff x="5557872" y="3976172"/>
            <a:chExt cx="1750454" cy="1738804"/>
          </a:xfrm>
        </p:grpSpPr>
        <p:sp>
          <p:nvSpPr>
            <p:cNvPr id="55" name="Oval 54"/>
            <p:cNvSpPr/>
            <p:nvPr/>
          </p:nvSpPr>
          <p:spPr>
            <a:xfrm>
              <a:off x="5567306" y="48759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6011452" y="48759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6455598" y="48759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6899744" y="48759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5579888" y="39761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6024034" y="39761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6468180" y="39761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6912326" y="39761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5557872" y="53189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6002018" y="53189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6446164" y="53189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6890310" y="53189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5570454" y="44192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6014600" y="44192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/>
            <p:cNvSpPr/>
            <p:nvPr/>
          </p:nvSpPr>
          <p:spPr>
            <a:xfrm>
              <a:off x="6458746" y="44192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6902896" y="44192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1510931" y="3836642"/>
                <a:ext cx="33049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8    8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0931" y="3836642"/>
                <a:ext cx="3304943" cy="646331"/>
              </a:xfrm>
              <a:prstGeom prst="rect">
                <a:avLst/>
              </a:prstGeom>
              <a:blipFill>
                <a:blip r:embed="rId5"/>
                <a:stretch>
                  <a:fillRect l="-5720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4303109" y="2139370"/>
                <a:ext cx="33049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1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16    16</a:t>
                </a:r>
                <a14:m>
                  <m:oMath xmlns:m="http://schemas.openxmlformats.org/officeDocument/2006/math">
                    <m:r>
                      <a:rPr lang="en-GB" sz="36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3109" y="2139370"/>
                <a:ext cx="3304943" cy="646331"/>
              </a:xfrm>
              <a:prstGeom prst="rect">
                <a:avLst/>
              </a:prstGeom>
              <a:blipFill>
                <a:blip r:embed="rId6"/>
                <a:stretch>
                  <a:fillRect l="-5720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5825414" y="3333503"/>
                <a:ext cx="33049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4</a:t>
                </a:r>
                <a14:m>
                  <m:oMath xmlns:m="http://schemas.openxmlformats.org/officeDocument/2006/math">
                    <m:r>
                      <a:rPr lang="en-GB" sz="36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4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5414" y="3333503"/>
                <a:ext cx="3304943" cy="646331"/>
              </a:xfrm>
              <a:prstGeom prst="rect">
                <a:avLst/>
              </a:prstGeom>
              <a:blipFill>
                <a:blip r:embed="rId7"/>
                <a:stretch>
                  <a:fillRect l="-5720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6" name="Picture 7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7738" y="5195593"/>
            <a:ext cx="747045" cy="747045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5620582" y="53382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5787192" y="3612396"/>
            <a:ext cx="1732812" cy="2191229"/>
            <a:chOff x="8504042" y="2041413"/>
            <a:chExt cx="1732812" cy="2191229"/>
          </a:xfrm>
        </p:grpSpPr>
        <p:sp>
          <p:nvSpPr>
            <p:cNvPr id="75" name="Oval 74"/>
            <p:cNvSpPr/>
            <p:nvPr/>
          </p:nvSpPr>
          <p:spPr>
            <a:xfrm>
              <a:off x="8513476" y="29411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8957622" y="29411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>
              <a:off x="9401768" y="29411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9401721" y="3818140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8526058" y="2041413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8970204" y="2041413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9414350" y="2041413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8516624" y="3818140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8504042" y="3384217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8948188" y="3384217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9392334" y="3384217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8965211" y="3818140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8516624" y="24844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8960770" y="24844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9404916" y="24844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9840854" y="383664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3" name="Cross 9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821116" y="4849458"/>
            <a:ext cx="947424" cy="956668"/>
          </a:xfrm>
          <a:prstGeom prst="plus">
            <a:avLst>
              <a:gd name="adj" fmla="val 390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415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77" grpId="0"/>
      <p:bldP spid="77" grpId="1"/>
      <p:bldP spid="93" grpId="0" animBg="1"/>
      <p:bldP spid="9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Group 80"/>
          <p:cNvGrpSpPr/>
          <p:nvPr/>
        </p:nvGrpSpPr>
        <p:grpSpPr>
          <a:xfrm>
            <a:off x="872345" y="3785318"/>
            <a:ext cx="1728438" cy="396000"/>
            <a:chOff x="872345" y="4154284"/>
            <a:chExt cx="1728438" cy="396000"/>
          </a:xfrm>
        </p:grpSpPr>
        <p:sp>
          <p:nvSpPr>
            <p:cNvPr id="23" name="Oval 22"/>
            <p:cNvSpPr/>
            <p:nvPr/>
          </p:nvSpPr>
          <p:spPr>
            <a:xfrm>
              <a:off x="872345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1316491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1760637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204783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2648929" y="3785318"/>
            <a:ext cx="1728438" cy="396000"/>
            <a:chOff x="2648929" y="4154284"/>
            <a:chExt cx="1728438" cy="396000"/>
          </a:xfrm>
        </p:grpSpPr>
        <p:sp>
          <p:nvSpPr>
            <p:cNvPr id="27" name="Oval 26"/>
            <p:cNvSpPr/>
            <p:nvPr/>
          </p:nvSpPr>
          <p:spPr>
            <a:xfrm>
              <a:off x="2648929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093075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3537221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3981367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425513" y="3785318"/>
            <a:ext cx="1728438" cy="396000"/>
            <a:chOff x="4425513" y="3785318"/>
            <a:chExt cx="1728438" cy="396000"/>
          </a:xfrm>
        </p:grpSpPr>
        <p:sp>
          <p:nvSpPr>
            <p:cNvPr id="31" name="Oval 30"/>
            <p:cNvSpPr/>
            <p:nvPr/>
          </p:nvSpPr>
          <p:spPr>
            <a:xfrm>
              <a:off x="4425513" y="3785318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4869659" y="3785318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5313805" y="3785318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5757951" y="3785318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Oval 34"/>
          <p:cNvSpPr/>
          <p:nvPr/>
        </p:nvSpPr>
        <p:spPr>
          <a:xfrm>
            <a:off x="6202097" y="378531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646243" y="378531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7090389" y="378531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7534539" y="378531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1571249" y="1468626"/>
                <a:ext cx="33049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1249" y="1468626"/>
                <a:ext cx="3304943" cy="646331"/>
              </a:xfrm>
              <a:prstGeom prst="rect">
                <a:avLst/>
              </a:prstGeom>
              <a:blipFill>
                <a:blip r:embed="rId5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1571249" y="367393"/>
                <a:ext cx="33049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16</a:t>
                </a:r>
                <a14:m>
                  <m:oMath xmlns:m="http://schemas.openxmlformats.org/officeDocument/2006/math">
                    <m:r>
                      <a:rPr lang="en-GB" sz="36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1249" y="367393"/>
                <a:ext cx="3304943" cy="646331"/>
              </a:xfrm>
              <a:prstGeom prst="rect">
                <a:avLst/>
              </a:prstGeom>
              <a:blipFill>
                <a:blip r:embed="rId6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1571249" y="2569859"/>
                <a:ext cx="33049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4</a:t>
                </a:r>
                <a14:m>
                  <m:oMath xmlns:m="http://schemas.openxmlformats.org/officeDocument/2006/math">
                    <m:r>
                      <a:rPr lang="en-GB" sz="36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4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1249" y="2569859"/>
                <a:ext cx="3304943" cy="646331"/>
              </a:xfrm>
              <a:prstGeom prst="rect">
                <a:avLst/>
              </a:prstGeom>
              <a:blipFill>
                <a:blip r:embed="rId7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rved Down Arrow 3"/>
          <p:cNvSpPr/>
          <p:nvPr/>
        </p:nvSpPr>
        <p:spPr>
          <a:xfrm rot="10800000">
            <a:off x="3887306" y="709193"/>
            <a:ext cx="594274" cy="1027110"/>
          </a:xfrm>
          <a:prstGeom prst="leftBracket">
            <a:avLst>
              <a:gd name="adj" fmla="val 86417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4" name="Curved Down Arrow 73"/>
          <p:cNvSpPr/>
          <p:nvPr/>
        </p:nvSpPr>
        <p:spPr>
          <a:xfrm rot="10800000" flipH="1">
            <a:off x="1998322" y="709191"/>
            <a:ext cx="594274" cy="1027111"/>
          </a:xfrm>
          <a:prstGeom prst="leftBracket">
            <a:avLst>
              <a:gd name="adj" fmla="val 86417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5" name="Curved Down Arrow 74"/>
          <p:cNvSpPr/>
          <p:nvPr/>
        </p:nvSpPr>
        <p:spPr>
          <a:xfrm rot="10800000" flipH="1">
            <a:off x="2006509" y="1885964"/>
            <a:ext cx="594274" cy="1027111"/>
          </a:xfrm>
          <a:prstGeom prst="leftBracket">
            <a:avLst>
              <a:gd name="adj" fmla="val 86417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6" name="Curved Down Arrow 75"/>
          <p:cNvSpPr/>
          <p:nvPr/>
        </p:nvSpPr>
        <p:spPr>
          <a:xfrm rot="10800000">
            <a:off x="3887306" y="1885965"/>
            <a:ext cx="594274" cy="1027110"/>
          </a:xfrm>
          <a:prstGeom prst="leftBracket">
            <a:avLst>
              <a:gd name="adj" fmla="val 86417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476367" y="948120"/>
            <a:ext cx="1578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double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176361" y="948120"/>
            <a:ext cx="1578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halve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1176361" y="2168688"/>
            <a:ext cx="1578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halve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450078" y="2168688"/>
            <a:ext cx="1578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double</a:t>
            </a:r>
          </a:p>
        </p:txBody>
      </p:sp>
      <p:cxnSp>
        <p:nvCxnSpPr>
          <p:cNvPr id="87" name="Straight Connector 86"/>
          <p:cNvCxnSpPr/>
          <p:nvPr/>
        </p:nvCxnSpPr>
        <p:spPr>
          <a:xfrm flipV="1">
            <a:off x="4390916" y="3311725"/>
            <a:ext cx="0" cy="1446663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V="1">
            <a:off x="6179858" y="3485580"/>
            <a:ext cx="0" cy="1446663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19558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115 L 0.39115 0.0708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49" y="3472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39115 0.0701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49" y="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115 0.07546 L 0.58542 0.19722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6088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0.19688 0.13495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4" grpId="0" animBg="1"/>
      <p:bldP spid="74" grpId="0" animBg="1"/>
      <p:bldP spid="75" grpId="0" animBg="1"/>
      <p:bldP spid="76" grpId="0" animBg="1"/>
      <p:bldP spid="77" grpId="0"/>
      <p:bldP spid="78" grpId="0"/>
      <p:bldP spid="79" grpId="0"/>
      <p:bldP spid="8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val 38"/>
          <p:cNvSpPr/>
          <p:nvPr/>
        </p:nvSpPr>
        <p:spPr>
          <a:xfrm>
            <a:off x="5762749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5762749" y="1802696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2020992" y="1801954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2" name="Oval 41"/>
          <p:cNvSpPr/>
          <p:nvPr/>
        </p:nvSpPr>
        <p:spPr>
          <a:xfrm>
            <a:off x="2020992" y="255493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2769182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2769182" y="2548532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3517371" y="2548532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3517371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4265561" y="2548532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4265561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9" name="Oval 48"/>
          <p:cNvSpPr/>
          <p:nvPr/>
        </p:nvSpPr>
        <p:spPr>
          <a:xfrm>
            <a:off x="5013751" y="2548532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50" name="Oval 49"/>
          <p:cNvSpPr/>
          <p:nvPr/>
        </p:nvSpPr>
        <p:spPr>
          <a:xfrm>
            <a:off x="5013751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5761940" y="2548532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5761940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53" name="Oval 52"/>
          <p:cNvSpPr/>
          <p:nvPr/>
        </p:nvSpPr>
        <p:spPr>
          <a:xfrm>
            <a:off x="4265560" y="1799326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54" name="Oval 53"/>
          <p:cNvSpPr/>
          <p:nvPr/>
        </p:nvSpPr>
        <p:spPr>
          <a:xfrm>
            <a:off x="5013750" y="1799326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55" name="Oval 54"/>
          <p:cNvSpPr/>
          <p:nvPr/>
        </p:nvSpPr>
        <p:spPr>
          <a:xfrm>
            <a:off x="5764011" y="2547790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56" name="Oval 55"/>
          <p:cNvSpPr/>
          <p:nvPr/>
        </p:nvSpPr>
        <p:spPr>
          <a:xfrm>
            <a:off x="5762682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>
            <a:off x="1021411" y="458157"/>
            <a:ext cx="318170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What do you see?</a:t>
            </a:r>
          </a:p>
          <a:p>
            <a:endParaRPr lang="en-GB" sz="3200" dirty="0">
              <a:solidFill>
                <a:prstClr val="black"/>
              </a:solidFill>
            </a:endParaRPr>
          </a:p>
          <a:p>
            <a:r>
              <a:rPr lang="en-GB" sz="3200" dirty="0">
                <a:solidFill>
                  <a:prstClr val="black"/>
                </a:solidFill>
              </a:rPr>
              <a:t> </a:t>
            </a:r>
            <a:endParaRPr lang="en-GB" sz="3200" dirty="0"/>
          </a:p>
        </p:txBody>
      </p:sp>
      <p:pic>
        <p:nvPicPr>
          <p:cNvPr id="58" name="Picture 5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310" y="3376462"/>
            <a:ext cx="1211895" cy="885092"/>
          </a:xfrm>
          <a:prstGeom prst="rect">
            <a:avLst/>
          </a:prstGeom>
        </p:spPr>
      </p:pic>
      <p:pic>
        <p:nvPicPr>
          <p:cNvPr id="59" name="Picture 5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19" y="3058918"/>
            <a:ext cx="1176632" cy="1662468"/>
          </a:xfrm>
          <a:prstGeom prst="rect">
            <a:avLst/>
          </a:prstGeom>
        </p:spPr>
      </p:pic>
      <p:pic>
        <p:nvPicPr>
          <p:cNvPr id="60" name="Picture 5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14" y="4437262"/>
            <a:ext cx="1321952" cy="1867791"/>
          </a:xfrm>
          <a:prstGeom prst="rect">
            <a:avLst/>
          </a:prstGeom>
        </p:spPr>
      </p:pic>
      <p:pic>
        <p:nvPicPr>
          <p:cNvPr id="61" name="Picture 60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903" y="4413954"/>
            <a:ext cx="1241638" cy="175431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ounded Rectangular Callout 61"/>
              <p:cNvSpPr/>
              <p:nvPr/>
            </p:nvSpPr>
            <p:spPr>
              <a:xfrm>
                <a:off x="2323749" y="4662626"/>
                <a:ext cx="1965262" cy="1055608"/>
              </a:xfrm>
              <a:prstGeom prst="wedgeRoundRectCallout">
                <a:avLst>
                  <a:gd name="adj1" fmla="val -77772"/>
                  <a:gd name="adj2" fmla="val 36153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I see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  <a:p>
                <a:pPr algn="ctr"/>
                <a:r>
                  <a:rPr lang="en-GB" sz="2800" dirty="0"/>
                  <a:t>and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62" name="Rounded Rectangular Callout 6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749" y="4662626"/>
                <a:ext cx="1965262" cy="1055608"/>
              </a:xfrm>
              <a:prstGeom prst="wedgeRoundRectCallout">
                <a:avLst>
                  <a:gd name="adj1" fmla="val -77772"/>
                  <a:gd name="adj2" fmla="val 36153"/>
                  <a:gd name="adj3" fmla="val 16667"/>
                </a:avLst>
              </a:prstGeom>
              <a:blipFill>
                <a:blip r:embed="rId9"/>
                <a:stretch>
                  <a:fillRect b="-9551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ounded Rectangular Callout 62"/>
              <p:cNvSpPr/>
              <p:nvPr/>
            </p:nvSpPr>
            <p:spPr>
              <a:xfrm>
                <a:off x="4742234" y="3428886"/>
                <a:ext cx="1965262" cy="578882"/>
              </a:xfrm>
              <a:prstGeom prst="wedgeRoundRectCallout">
                <a:avLst>
                  <a:gd name="adj1" fmla="val 69569"/>
                  <a:gd name="adj2" fmla="val 48436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I see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63" name="Rounded Rectangular Callout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2234" y="3428886"/>
                <a:ext cx="1965262" cy="578882"/>
              </a:xfrm>
              <a:prstGeom prst="wedgeRoundRectCallout">
                <a:avLst>
                  <a:gd name="adj1" fmla="val 69569"/>
                  <a:gd name="adj2" fmla="val 48436"/>
                  <a:gd name="adj3" fmla="val 16667"/>
                </a:avLst>
              </a:prstGeom>
              <a:blipFill>
                <a:blip r:embed="rId10"/>
                <a:stretch>
                  <a:fillRect t="-2000" b="-21000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ounded Rectangular Callout 63"/>
              <p:cNvSpPr/>
              <p:nvPr/>
            </p:nvSpPr>
            <p:spPr>
              <a:xfrm>
                <a:off x="2617406" y="3835072"/>
                <a:ext cx="1965262" cy="578882"/>
              </a:xfrm>
              <a:prstGeom prst="wedgeRoundRectCallout">
                <a:avLst>
                  <a:gd name="adj1" fmla="val -81704"/>
                  <a:gd name="adj2" fmla="val 5185"/>
                  <a:gd name="adj3" fmla="val 16667"/>
                </a:avLst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I see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64" name="Rounded Rectangular Callout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7406" y="3835072"/>
                <a:ext cx="1965262" cy="578882"/>
              </a:xfrm>
              <a:prstGeom prst="wedgeRoundRectCallout">
                <a:avLst>
                  <a:gd name="adj1" fmla="val -81704"/>
                  <a:gd name="adj2" fmla="val 5185"/>
                  <a:gd name="adj3" fmla="val 16667"/>
                </a:avLst>
              </a:prstGeom>
              <a:blipFill>
                <a:blip r:embed="rId11"/>
                <a:stretch>
                  <a:fillRect t="-2000" b="-21000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ounded Rectangular Callout 64"/>
          <p:cNvSpPr/>
          <p:nvPr/>
        </p:nvSpPr>
        <p:spPr>
          <a:xfrm>
            <a:off x="4549209" y="4424263"/>
            <a:ext cx="1965262" cy="1532334"/>
          </a:xfrm>
          <a:prstGeom prst="wedgeRoundRectCallout">
            <a:avLst>
              <a:gd name="adj1" fmla="val 77271"/>
              <a:gd name="adj2" fmla="val 26322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/>
              <a:t>I see one 12 and twelve 1s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40317" y="554250"/>
            <a:ext cx="747045" cy="747045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443161" y="6969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1946019" y="1728097"/>
            <a:ext cx="4444681" cy="7422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8"/>
          <p:cNvSpPr/>
          <p:nvPr/>
        </p:nvSpPr>
        <p:spPr>
          <a:xfrm>
            <a:off x="1943948" y="2494282"/>
            <a:ext cx="4444681" cy="7422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1973331" y="1742785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ounded Rectangle 90"/>
          <p:cNvSpPr/>
          <p:nvPr/>
        </p:nvSpPr>
        <p:spPr>
          <a:xfrm>
            <a:off x="2726697" y="1718213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ounded Rectangle 91"/>
          <p:cNvSpPr/>
          <p:nvPr/>
        </p:nvSpPr>
        <p:spPr>
          <a:xfrm>
            <a:off x="3465327" y="1720423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ounded Rectangle 92"/>
          <p:cNvSpPr/>
          <p:nvPr/>
        </p:nvSpPr>
        <p:spPr>
          <a:xfrm>
            <a:off x="4232249" y="1721331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ounded Rectangle 93"/>
          <p:cNvSpPr/>
          <p:nvPr/>
        </p:nvSpPr>
        <p:spPr>
          <a:xfrm>
            <a:off x="4970879" y="1740260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ounded Rectangle 94"/>
          <p:cNvSpPr/>
          <p:nvPr/>
        </p:nvSpPr>
        <p:spPr>
          <a:xfrm>
            <a:off x="5724865" y="1728097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ounded Rectangle 95"/>
          <p:cNvSpPr/>
          <p:nvPr/>
        </p:nvSpPr>
        <p:spPr>
          <a:xfrm>
            <a:off x="1974008" y="1757473"/>
            <a:ext cx="1480110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ounded Rectangle 96"/>
          <p:cNvSpPr/>
          <p:nvPr/>
        </p:nvSpPr>
        <p:spPr>
          <a:xfrm>
            <a:off x="3463256" y="1742868"/>
            <a:ext cx="1480110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ounded Rectangle 97"/>
          <p:cNvSpPr/>
          <p:nvPr/>
        </p:nvSpPr>
        <p:spPr>
          <a:xfrm>
            <a:off x="4956180" y="1735374"/>
            <a:ext cx="1480110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ounded Rectangle 98"/>
          <p:cNvSpPr/>
          <p:nvPr/>
        </p:nvSpPr>
        <p:spPr>
          <a:xfrm>
            <a:off x="1973330" y="1759450"/>
            <a:ext cx="2218081" cy="6972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ounded Rectangle 99"/>
          <p:cNvSpPr/>
          <p:nvPr/>
        </p:nvSpPr>
        <p:spPr>
          <a:xfrm>
            <a:off x="4203116" y="1761707"/>
            <a:ext cx="2218081" cy="6972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ounded Rectangle 100"/>
          <p:cNvSpPr/>
          <p:nvPr/>
        </p:nvSpPr>
        <p:spPr>
          <a:xfrm>
            <a:off x="1973331" y="2540058"/>
            <a:ext cx="2218081" cy="6972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ounded Rectangle 101"/>
          <p:cNvSpPr/>
          <p:nvPr/>
        </p:nvSpPr>
        <p:spPr>
          <a:xfrm>
            <a:off x="4226350" y="2525795"/>
            <a:ext cx="2218081" cy="6972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980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3" grpId="0" animBg="1"/>
      <p:bldP spid="64" grpId="0" animBg="1"/>
      <p:bldP spid="65" grpId="0" animBg="1"/>
      <p:bldP spid="67" grpId="0"/>
      <p:bldP spid="67" grpId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11.6|9.7|8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.5|10.1|7.1|1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7.3|9.5|1.3|4.6|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.5|7.2|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7.2|8.9|1.7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.3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0.7|0.3|0.3|0.4|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|6.2|8.5|12|1.9|5.4|0.7|0.5|0.7|0.5|1.4|1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4.7|3.6|0.8|3.8|10|0.8|1.7|0.6|0.6|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3|2.4|25.2|2.9|8.7|1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|4.6|9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4.5|6.4|13.8|1.7|5|1.1|8.7|0.7|0.7|5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2.8|7.6|3.7|2.7|1.2|8.8|2.5|2.4|1.1|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4|12.4|10.1|5.7|5.4|3.5|3.6|0.8|3.1|0.8|3.2|0.7|5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3B035A9-5041-49FE-A571-DD74150106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8567</TotalTime>
  <Words>409</Words>
  <Application>Microsoft Office PowerPoint</Application>
  <PresentationFormat>On-screen Show (4:3)</PresentationFormat>
  <Paragraphs>593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229</cp:revision>
  <dcterms:created xsi:type="dcterms:W3CDTF">2019-07-05T11:02:13Z</dcterms:created>
  <dcterms:modified xsi:type="dcterms:W3CDTF">2021-12-10T09:59:31Z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