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5920-72AD-4ED6-98BA-CF9AC9C56CFF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FB44C-3FA9-49C3-8542-589A92363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939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5920-72AD-4ED6-98BA-CF9AC9C56CFF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FB44C-3FA9-49C3-8542-589A92363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445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5920-72AD-4ED6-98BA-CF9AC9C56CFF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FB44C-3FA9-49C3-8542-589A92363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829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5920-72AD-4ED6-98BA-CF9AC9C56CFF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FB44C-3FA9-49C3-8542-589A92363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913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5920-72AD-4ED6-98BA-CF9AC9C56CFF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FB44C-3FA9-49C3-8542-589A92363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951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5920-72AD-4ED6-98BA-CF9AC9C56CFF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FB44C-3FA9-49C3-8542-589A92363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696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5920-72AD-4ED6-98BA-CF9AC9C56CFF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FB44C-3FA9-49C3-8542-589A92363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526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5920-72AD-4ED6-98BA-CF9AC9C56CFF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FB44C-3FA9-49C3-8542-589A92363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361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5920-72AD-4ED6-98BA-CF9AC9C56CFF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FB44C-3FA9-49C3-8542-589A92363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748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5920-72AD-4ED6-98BA-CF9AC9C56CFF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FB44C-3FA9-49C3-8542-589A92363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234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5920-72AD-4ED6-98BA-CF9AC9C56CFF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FB44C-3FA9-49C3-8542-589A92363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98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A5920-72AD-4ED6-98BA-CF9AC9C56CFF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3FB44C-3FA9-49C3-8542-589A92363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318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900285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b="1" u="sng" dirty="0"/>
              <a:t>L.O. To understand materials</a:t>
            </a:r>
            <a:br>
              <a:rPr lang="en-GB" b="1" u="sng" dirty="0"/>
            </a:br>
            <a:r>
              <a:rPr lang="en-GB" b="1" u="sng" dirty="0"/>
              <a:t>To work scientifically</a:t>
            </a:r>
            <a:br>
              <a:rPr lang="en-GB" b="1" u="sng" dirty="0"/>
            </a:br>
            <a:br>
              <a:rPr lang="en-GB" b="1" u="sng" dirty="0"/>
            </a:br>
            <a:r>
              <a:rPr lang="en-GB" b="1" u="sng" dirty="0"/>
              <a:t>C: How do we separate materials? </a:t>
            </a:r>
          </a:p>
        </p:txBody>
      </p:sp>
    </p:spTree>
    <p:extLst>
      <p:ext uri="{BB962C8B-B14F-4D97-AF65-F5344CB8AC3E}">
        <p14:creationId xmlns:p14="http://schemas.microsoft.com/office/powerpoint/2010/main" val="2632849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578" y="0"/>
            <a:ext cx="8928844" cy="6735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9796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8329" y="0"/>
            <a:ext cx="90753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1706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0155" y="0"/>
            <a:ext cx="91116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5721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8853" y="109182"/>
            <a:ext cx="8938908" cy="6748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06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4239" y="1"/>
            <a:ext cx="9200197" cy="694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534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5245" y="1822221"/>
            <a:ext cx="10515600" cy="4351338"/>
          </a:xfrm>
        </p:spPr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0048" y="0"/>
            <a:ext cx="9131903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8344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6197" y="0"/>
            <a:ext cx="9102703" cy="6875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0993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446" y="436728"/>
            <a:ext cx="10726002" cy="3821373"/>
          </a:xfrm>
        </p:spPr>
        <p:txBody>
          <a:bodyPr>
            <a:normAutofit/>
          </a:bodyPr>
          <a:lstStyle/>
          <a:p>
            <a:r>
              <a:rPr lang="en-GB" sz="5300" dirty="0"/>
              <a:t>Can you think of any other mixing processes, dissolving processes or changes of state that are reversible? </a:t>
            </a:r>
            <a:br>
              <a:rPr lang="en-GB" sz="5300" dirty="0"/>
            </a:br>
            <a:br>
              <a:rPr lang="en-GB" sz="5300" dirty="0"/>
            </a:br>
            <a:r>
              <a:rPr lang="en-GB" sz="5300" dirty="0"/>
              <a:t>Discuss your ideas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33397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</Words>
  <Application>Microsoft Office PowerPoint</Application>
  <PresentationFormat>Widescreen</PresentationFormat>
  <Paragraphs>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L.O. To understand materials To work scientifically  C: How do we separate materials?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think of any other mixing processes, dissolving processes or changes of state that are reversible?   Discuss your ideas.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L.O. To understand materials To work scientifically  C: How do we separate materials?</dc:title>
  <dc:creator>Taiyibha Ahmed</dc:creator>
  <cp:lastModifiedBy>Taiyibha Ahmed</cp:lastModifiedBy>
  <cp:revision>2</cp:revision>
  <dcterms:created xsi:type="dcterms:W3CDTF">2019-01-02T19:22:32Z</dcterms:created>
  <dcterms:modified xsi:type="dcterms:W3CDTF">2021-01-16T14:14:52Z</dcterms:modified>
</cp:coreProperties>
</file>