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6"/>
  </p:notesMasterIdLst>
  <p:sldIdLst>
    <p:sldId id="256" r:id="rId2"/>
    <p:sldId id="259" r:id="rId3"/>
    <p:sldId id="257" r:id="rId4"/>
    <p:sldId id="258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4BEAC4-701A-4B74-A7AE-5BA48A0D49B5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CAB06B-BB29-47B7-9CB0-8CB9D3AFED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8026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A7F66-AA55-4094-B018-FC2D13BEF5C2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B8346-62D0-4578-BACB-71C8D8FBC296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9816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A7F66-AA55-4094-B018-FC2D13BEF5C2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B8346-62D0-4578-BACB-71C8D8FBC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5204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A7F66-AA55-4094-B018-FC2D13BEF5C2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B8346-62D0-4578-BACB-71C8D8FBC296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2105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A7F66-AA55-4094-B018-FC2D13BEF5C2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B8346-62D0-4578-BACB-71C8D8FBC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3631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A7F66-AA55-4094-B018-FC2D13BEF5C2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B8346-62D0-4578-BACB-71C8D8FBC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095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A7F66-AA55-4094-B018-FC2D13BEF5C2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B8346-62D0-4578-BACB-71C8D8FBC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035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A7F66-AA55-4094-B018-FC2D13BEF5C2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B8346-62D0-4578-BACB-71C8D8FBC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6881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057A7F66-AA55-4094-B018-FC2D13BEF5C2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11B8346-62D0-4578-BACB-71C8D8FBC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2444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A7F66-AA55-4094-B018-FC2D13BEF5C2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B8346-62D0-4578-BACB-71C8D8FBC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347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A7F66-AA55-4094-B018-FC2D13BEF5C2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B8346-62D0-4578-BACB-71C8D8FBC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9440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A7F66-AA55-4094-B018-FC2D13BEF5C2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B8346-62D0-4578-BACB-71C8D8FBC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0108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057A7F66-AA55-4094-B018-FC2D13BEF5C2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A11B8346-62D0-4578-BACB-71C8D8FBC296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2927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scratch.mit.edu/projects/316961043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92777" y="757646"/>
            <a:ext cx="967957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u="sng" dirty="0" smtClean="0">
              <a:latin typeface="Comic Sans MS" panose="030F0702030302020204" pitchFamily="66" charset="0"/>
            </a:endParaRPr>
          </a:p>
          <a:p>
            <a:endParaRPr lang="en-GB" sz="3200" u="sng" dirty="0">
              <a:latin typeface="Comic Sans MS" panose="030F0702030302020204" pitchFamily="66" charset="0"/>
            </a:endParaRPr>
          </a:p>
          <a:p>
            <a:r>
              <a:rPr lang="en-GB" sz="3200" u="sng" dirty="0" smtClean="0">
                <a:latin typeface="Comic Sans MS" panose="030F0702030302020204" pitchFamily="66" charset="0"/>
              </a:rPr>
              <a:t>LO: </a:t>
            </a:r>
          </a:p>
          <a:p>
            <a:r>
              <a:rPr lang="en-GB" sz="3200" u="sng" dirty="0">
                <a:latin typeface="Comic Sans MS" panose="030F0702030302020204" pitchFamily="66" charset="0"/>
              </a:rPr>
              <a:t>To explore and decompose an existing </a:t>
            </a:r>
            <a:r>
              <a:rPr lang="en-GB" sz="3200" u="sng" dirty="0" smtClean="0">
                <a:latin typeface="Comic Sans MS" panose="030F0702030302020204" pitchFamily="66" charset="0"/>
              </a:rPr>
              <a:t>game.  </a:t>
            </a:r>
            <a:endParaRPr lang="en-GB" sz="3200" u="sng" dirty="0">
              <a:latin typeface="Comic Sans MS" panose="030F0702030302020204" pitchFamily="66" charset="0"/>
            </a:endParaRPr>
          </a:p>
          <a:p>
            <a:r>
              <a:rPr lang="en-GB" sz="3200" u="sng" dirty="0" smtClean="0">
                <a:latin typeface="Comic Sans MS" panose="030F0702030302020204" pitchFamily="66" charset="0"/>
              </a:rPr>
              <a:t>To </a:t>
            </a:r>
            <a:r>
              <a:rPr lang="en-GB" sz="3200" u="sng" dirty="0">
                <a:latin typeface="Comic Sans MS" panose="030F0702030302020204" pitchFamily="66" charset="0"/>
              </a:rPr>
              <a:t>modify a </a:t>
            </a:r>
            <a:r>
              <a:rPr lang="en-GB" sz="3200" u="sng" dirty="0" smtClean="0">
                <a:latin typeface="Comic Sans MS" panose="030F0702030302020204" pitchFamily="66" charset="0"/>
              </a:rPr>
              <a:t>game.</a:t>
            </a:r>
          </a:p>
          <a:p>
            <a:endParaRPr lang="en-GB" sz="3200" u="sng" dirty="0">
              <a:latin typeface="Comic Sans MS" panose="030F0702030302020204" pitchFamily="66" charset="0"/>
            </a:endParaRPr>
          </a:p>
          <a:p>
            <a:r>
              <a:rPr lang="en-GB" sz="3200" u="sng" dirty="0" smtClean="0">
                <a:latin typeface="Comic Sans MS" panose="030F0702030302020204" pitchFamily="66" charset="0"/>
              </a:rPr>
              <a:t>C: Helicopter game. </a:t>
            </a:r>
            <a:endParaRPr lang="en-GB" sz="3200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4846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1074" y="867826"/>
            <a:ext cx="10058400" cy="836023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Recap…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3508" y="1845734"/>
            <a:ext cx="10593977" cy="4023360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What can you remember from our last computing lesson?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What is a continuous loop?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What was the aim of the helicopter game?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What do you think modify means?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19172" y="725941"/>
            <a:ext cx="3000375" cy="475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106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" y="743803"/>
            <a:ext cx="11821886" cy="1450757"/>
          </a:xfrm>
        </p:spPr>
        <p:txBody>
          <a:bodyPr>
            <a:normAutofit fontScale="90000"/>
          </a:bodyPr>
          <a:lstStyle/>
          <a:p>
            <a:r>
              <a:rPr lang="en-GB" u="sng" dirty="0">
                <a:latin typeface="Comic Sans MS" panose="030F0702030302020204" pitchFamily="66" charset="0"/>
                <a:hlinkClick r:id="rId2"/>
              </a:rPr>
              <a:t>https://scratch.mit.edu/projects/316961043/</a:t>
            </a: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4766" y="1950236"/>
            <a:ext cx="10659291" cy="3274907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S</a:t>
            </a:r>
            <a:r>
              <a:rPr lang="en-GB" sz="2400" dirty="0" smtClean="0">
                <a:latin typeface="Comic Sans MS" panose="030F0702030302020204" pitchFamily="66" charset="0"/>
              </a:rPr>
              <a:t>pend </a:t>
            </a:r>
            <a:r>
              <a:rPr lang="en-GB" sz="2400" dirty="0" smtClean="0">
                <a:latin typeface="Comic Sans MS" panose="030F0702030302020204" pitchFamily="66" charset="0"/>
              </a:rPr>
              <a:t>the first 10 minutes </a:t>
            </a:r>
            <a:r>
              <a:rPr lang="en-GB" sz="2400" dirty="0" smtClean="0">
                <a:latin typeface="Comic Sans MS" panose="030F0702030302020204" pitchFamily="66" charset="0"/>
              </a:rPr>
              <a:t>familiarising </a:t>
            </a:r>
            <a:r>
              <a:rPr lang="en-GB" sz="2400" dirty="0" smtClean="0">
                <a:latin typeface="Comic Sans MS" panose="030F0702030302020204" pitchFamily="66" charset="0"/>
              </a:rPr>
              <a:t>yourself with the game.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t="782"/>
          <a:stretch/>
        </p:blipFill>
        <p:spPr>
          <a:xfrm>
            <a:off x="6857628" y="2534193"/>
            <a:ext cx="4278457" cy="3226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806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120" y="901338"/>
            <a:ext cx="3997234" cy="966651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Your activity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9359" y="102659"/>
            <a:ext cx="5381897" cy="660505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60120" y="2174080"/>
            <a:ext cx="495082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Comic Sans MS" panose="030F0702030302020204" pitchFamily="66" charset="0"/>
              </a:rPr>
              <a:t>Today you are going to complete the questions about the parrot sprite and the challenge questions. </a:t>
            </a:r>
          </a:p>
          <a:p>
            <a:endParaRPr lang="en-US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5910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494</TotalTime>
  <Words>88</Words>
  <Application>Microsoft Office PowerPoint</Application>
  <PresentationFormat>Widescreen</PresentationFormat>
  <Paragraphs>19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Calibri</vt:lpstr>
      <vt:lpstr>Calibri Light</vt:lpstr>
      <vt:lpstr>Comic Sans MS</vt:lpstr>
      <vt:lpstr>Retrospect</vt:lpstr>
      <vt:lpstr>PowerPoint Presentation</vt:lpstr>
      <vt:lpstr>Recap…</vt:lpstr>
      <vt:lpstr>https://scratch.mit.edu/projects/316961043/ </vt:lpstr>
      <vt:lpstr>Your activity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Jodie Holzman</dc:creator>
  <cp:lastModifiedBy>Rachael Norman</cp:lastModifiedBy>
  <cp:revision>6</cp:revision>
  <dcterms:created xsi:type="dcterms:W3CDTF">2021-04-29T12:34:39Z</dcterms:created>
  <dcterms:modified xsi:type="dcterms:W3CDTF">2021-05-06T12:38:03Z</dcterms:modified>
</cp:coreProperties>
</file>