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9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03" autoAdjust="0"/>
    <p:restoredTop sz="94660"/>
  </p:normalViewPr>
  <p:slideViewPr>
    <p:cSldViewPr snapToGrid="0">
      <p:cViewPr varScale="1">
        <p:scale>
          <a:sx n="68" d="100"/>
          <a:sy n="68" d="100"/>
        </p:scale>
        <p:origin x="672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742A35-F1DD-4F46-9A7A-7EDD2169FDCA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8D6169-97EE-492B-BCBD-072D6C00A6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756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150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71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200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559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213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62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95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753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536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5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848814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2025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87266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0989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5251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168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9F6B4-BE1A-40F2-A3E6-50820C57820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409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programmes/p02mww94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24744" y="2266406"/>
            <a:ext cx="9153298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Tuesday 23</a:t>
            </a:r>
            <a:r>
              <a:rPr lang="en-GB" baseline="30000" dirty="0">
                <a:latin typeface="Comic Sans MS" panose="030F0702030302020204" pitchFamily="66" charset="0"/>
              </a:rPr>
              <a:t>rd</a:t>
            </a:r>
            <a:r>
              <a:rPr lang="en-GB" dirty="0">
                <a:latin typeface="Comic Sans MS" panose="030F0702030302020204" pitchFamily="66" charset="0"/>
              </a:rPr>
              <a:t> March 2021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2642" y="4646750"/>
            <a:ext cx="8915399" cy="2080621"/>
          </a:xfrm>
        </p:spPr>
        <p:txBody>
          <a:bodyPr>
            <a:noAutofit/>
          </a:bodyPr>
          <a:lstStyle/>
          <a:p>
            <a:pPr algn="r"/>
            <a:r>
              <a:rPr lang="en-GB" sz="2800" dirty="0">
                <a:latin typeface="Comic Sans MS" panose="030F0702030302020204" pitchFamily="66" charset="0"/>
              </a:rPr>
              <a:t>LO: to understand how beliefs are conveyed</a:t>
            </a:r>
          </a:p>
          <a:p>
            <a:pPr algn="r"/>
            <a:r>
              <a:rPr lang="en-GB" sz="2800" dirty="0">
                <a:latin typeface="Comic Sans MS" panose="030F0702030302020204" pitchFamily="66" charset="0"/>
              </a:rPr>
              <a:t>C: Christianity</a:t>
            </a:r>
          </a:p>
        </p:txBody>
      </p:sp>
    </p:spTree>
    <p:extLst>
      <p:ext uri="{BB962C8B-B14F-4D97-AF65-F5344CB8AC3E}">
        <p14:creationId xmlns:p14="http://schemas.microsoft.com/office/powerpoint/2010/main" val="3606439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u="sng" dirty="0">
                <a:latin typeface="Comic Sans MS" panose="030F0702030302020204" pitchFamily="66" charset="0"/>
                <a:hlinkClick r:id="rId2"/>
              </a:rPr>
              <a:t>https://www.bbc.co.uk/programmes/p02mww94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598023"/>
            <a:ext cx="8915400" cy="3777622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As you watch the clip, look out for any actions or objects that have a meaning – ones that are symbols for Easter, for Jesus or for Christian beliefs.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3897" t="11524" r="14979" b="17798"/>
          <a:stretch/>
        </p:blipFill>
        <p:spPr>
          <a:xfrm>
            <a:off x="4676501" y="3069771"/>
            <a:ext cx="6453053" cy="360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407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258350"/>
            <a:ext cx="8911687" cy="1280890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You might have noticed: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1447800"/>
            <a:ext cx="8915400" cy="4175760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Bunnies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Cross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Candles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Jesus on the Cross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Bowing/kneeling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Tomb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Flowers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Praying hands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Chalice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do these actions mean or symbolise?</a:t>
            </a:r>
          </a:p>
        </p:txBody>
      </p:sp>
      <p:pic>
        <p:nvPicPr>
          <p:cNvPr id="2050" name="Picture 2" descr="Image result for easter symbols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440" y="1258092"/>
            <a:ext cx="4669064" cy="465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9368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7772" y="349790"/>
            <a:ext cx="8911687" cy="1280890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You might have noticed: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7772" y="1284514"/>
            <a:ext cx="9598434" cy="4175760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Bunnies</a:t>
            </a:r>
            <a:r>
              <a:rPr lang="en-GB" sz="2400" dirty="0">
                <a:latin typeface="Comic Sans MS" panose="030F0702030302020204" pitchFamily="66" charset="0"/>
              </a:rPr>
              <a:t> – Easter and New Life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Cross</a:t>
            </a:r>
            <a:r>
              <a:rPr lang="en-GB" sz="2400" dirty="0">
                <a:latin typeface="Comic Sans MS" panose="030F0702030302020204" pitchFamily="66" charset="0"/>
              </a:rPr>
              <a:t> - Easter and Jesus dying on the cross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Candles</a:t>
            </a:r>
            <a:r>
              <a:rPr lang="en-GB" sz="2400" dirty="0">
                <a:latin typeface="Comic Sans MS" panose="030F0702030302020204" pitchFamily="66" charset="0"/>
              </a:rPr>
              <a:t> – Jesus is the light of the world; a guiding light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Jesus on the Cross </a:t>
            </a:r>
            <a:r>
              <a:rPr lang="en-GB" sz="2400" dirty="0">
                <a:latin typeface="Comic Sans MS" panose="030F0702030302020204" pitchFamily="66" charset="0"/>
              </a:rPr>
              <a:t>– Easter and the crucifixion; Jesus’ sacrifice for the forgiveness of sins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Bowing/kneeling</a:t>
            </a:r>
            <a:r>
              <a:rPr lang="en-GB" sz="2400" dirty="0">
                <a:latin typeface="Comic Sans MS" panose="030F0702030302020204" pitchFamily="66" charset="0"/>
              </a:rPr>
              <a:t> – respecting God and Jesus who are a higher power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Tomb</a:t>
            </a:r>
            <a:r>
              <a:rPr lang="en-GB" sz="2400" dirty="0">
                <a:latin typeface="Comic Sans MS" panose="030F0702030302020204" pitchFamily="66" charset="0"/>
              </a:rPr>
              <a:t> – Easter and Jesus’ death and resurrection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Flowers</a:t>
            </a:r>
            <a:r>
              <a:rPr lang="en-GB" sz="2400" dirty="0">
                <a:latin typeface="Comic Sans MS" panose="030F0702030302020204" pitchFamily="66" charset="0"/>
              </a:rPr>
              <a:t> – Easter and New Life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Praying hands </a:t>
            </a:r>
            <a:r>
              <a:rPr lang="en-GB" sz="2400" dirty="0">
                <a:latin typeface="Comic Sans MS" panose="030F0702030302020204" pitchFamily="66" charset="0"/>
              </a:rPr>
              <a:t>– obedience, sincerity, submission, repentance, worship and respect in regard to God’s higher power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Chalice</a:t>
            </a:r>
            <a:r>
              <a:rPr lang="en-GB" sz="2400" dirty="0">
                <a:latin typeface="Comic Sans MS" panose="030F0702030302020204" pitchFamily="66" charset="0"/>
              </a:rPr>
              <a:t> – Communion; Easter and the Last Supper</a:t>
            </a:r>
          </a:p>
        </p:txBody>
      </p:sp>
      <p:pic>
        <p:nvPicPr>
          <p:cNvPr id="3076" name="Picture 4" descr="https://en.islcollective.com/preview/201603/f/easter-symbols-crosswords-wordsearches_86748_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12" b="7863"/>
          <a:stretch/>
        </p:blipFill>
        <p:spPr bwMode="auto">
          <a:xfrm>
            <a:off x="0" y="0"/>
            <a:ext cx="2076994" cy="685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371600" y="0"/>
            <a:ext cx="705394" cy="12845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711235" y="2129247"/>
            <a:ext cx="365760" cy="3265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881050" y="2455817"/>
            <a:ext cx="222069" cy="3265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554480" y="3953690"/>
            <a:ext cx="522514" cy="3265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881050" y="5421085"/>
            <a:ext cx="195944" cy="3265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444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5 symbols from the video clip: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905000"/>
            <a:ext cx="8915400" cy="3777622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Fire burning on Easter morning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Touching the stone where Jesus fell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Hot cross buns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Easter egg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Chicken born from the egg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does each symbol stand for or link to?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Which reminders do these symbols provide of the stories of Jesus at the first Easter?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do they mean for Christians? </a:t>
            </a:r>
          </a:p>
        </p:txBody>
      </p:sp>
      <p:pic>
        <p:nvPicPr>
          <p:cNvPr id="4098" name="Picture 2" descr="Image result for fire byrning on easter morn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25635" cy="1750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result for tuoching the stone where jesus fel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5279"/>
            <a:ext cx="2625635" cy="1969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result for hot cross bun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506"/>
            <a:ext cx="2634384" cy="174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mage result for easter 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59785"/>
            <a:ext cx="2645228" cy="139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Image result for chicken born from an eg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1396" y="2272938"/>
            <a:ext cx="3711410" cy="222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4741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4193176"/>
            <a:ext cx="8915400" cy="266482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Symbolic meaning is complex and not a simple one-to-one code.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Each symbol may have a range of meanings to you and to Christians. </a:t>
            </a:r>
          </a:p>
        </p:txBody>
      </p:sp>
      <p:pic>
        <p:nvPicPr>
          <p:cNvPr id="5122" name="Picture 2" descr="Image result for rememb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6955" y="276742"/>
            <a:ext cx="6939914" cy="3746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193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5228" y="532670"/>
            <a:ext cx="8855670" cy="1280890"/>
          </a:xfrm>
        </p:spPr>
        <p:txBody>
          <a:bodyPr>
            <a:norm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Activity: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071457"/>
            <a:ext cx="9502782" cy="4786543"/>
          </a:xfrm>
        </p:spPr>
        <p:txBody>
          <a:bodyPr>
            <a:noAutofit/>
          </a:bodyPr>
          <a:lstStyle/>
          <a:p>
            <a:r>
              <a:rPr lang="en-GB" sz="2700" dirty="0">
                <a:latin typeface="Comic Sans MS" panose="030F0702030302020204" pitchFamily="66" charset="0"/>
              </a:rPr>
              <a:t>Draw pictures of the 5 symbols that we have discussed and annotate each picture with what you think it means or symbolises.</a:t>
            </a:r>
          </a:p>
          <a:p>
            <a:endParaRPr lang="en-GB" sz="2700" dirty="0">
              <a:latin typeface="Comic Sans MS" panose="030F0702030302020204" pitchFamily="66" charset="0"/>
            </a:endParaRPr>
          </a:p>
          <a:p>
            <a:r>
              <a:rPr lang="en-GB" sz="2700" b="1" dirty="0">
                <a:latin typeface="Comic Sans MS" panose="030F0702030302020204" pitchFamily="66" charset="0"/>
              </a:rPr>
              <a:t>Snorkelling and Diving </a:t>
            </a:r>
            <a:r>
              <a:rPr lang="en-GB" sz="2700" dirty="0">
                <a:latin typeface="Comic Sans MS" panose="030F0702030302020204" pitchFamily="66" charset="0"/>
              </a:rPr>
              <a:t>– challenge yourself to write a detailed explanation of the symbolism. Can you suggest more than one meaning for these symbols?</a:t>
            </a:r>
          </a:p>
          <a:p>
            <a:endParaRPr lang="en-GB" sz="2700" dirty="0">
              <a:latin typeface="Comic Sans MS" panose="030F0702030302020204" pitchFamily="66" charset="0"/>
            </a:endParaRPr>
          </a:p>
          <a:p>
            <a:r>
              <a:rPr lang="en-GB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700" dirty="0">
                <a:solidFill>
                  <a:srgbClr val="FF0000"/>
                </a:solidFill>
                <a:latin typeface="Comic Sans MS" panose="030F0702030302020204" pitchFamily="66" charset="0"/>
              </a:rPr>
              <a:t>did you see any other Christian symbols in the video clip? What did they symbolise? </a:t>
            </a:r>
            <a:endParaRPr lang="en-GB" sz="27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Image result for fire byrning on easter morn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25635" cy="1750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 result for tuoching the stone where jesus fel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5279"/>
            <a:ext cx="2625635" cy="1969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Image result for hot cross bun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506"/>
            <a:ext cx="2634384" cy="174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Image result for easter 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59785"/>
            <a:ext cx="2645228" cy="139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Image result for chicken born from an eg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050" y="59692"/>
            <a:ext cx="3352943" cy="2011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707011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1112</TotalTime>
  <Words>353</Words>
  <Application>Microsoft Office PowerPoint</Application>
  <PresentationFormat>Widescreen</PresentationFormat>
  <Paragraphs>46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Century Gothic</vt:lpstr>
      <vt:lpstr>Comic Sans MS</vt:lpstr>
      <vt:lpstr>Wingdings 3</vt:lpstr>
      <vt:lpstr>Wisp</vt:lpstr>
      <vt:lpstr>Tuesday 23rd March 2021</vt:lpstr>
      <vt:lpstr>https://www.bbc.co.uk/programmes/p02mww94</vt:lpstr>
      <vt:lpstr>You might have noticed:</vt:lpstr>
      <vt:lpstr>You might have noticed:</vt:lpstr>
      <vt:lpstr>5 symbols from the video clip:</vt:lpstr>
      <vt:lpstr>PowerPoint Presentation</vt:lpstr>
      <vt:lpstr>Activity: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March 2020</dc:title>
  <dc:creator>Emily Fenner</dc:creator>
  <cp:lastModifiedBy>Emily Fenner</cp:lastModifiedBy>
  <cp:revision>18</cp:revision>
  <dcterms:created xsi:type="dcterms:W3CDTF">2020-02-27T08:09:31Z</dcterms:created>
  <dcterms:modified xsi:type="dcterms:W3CDTF">2021-03-19T16:08:05Z</dcterms:modified>
</cp:coreProperties>
</file>