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327" r:id="rId3"/>
    <p:sldId id="328" r:id="rId4"/>
    <p:sldId id="330" r:id="rId5"/>
    <p:sldId id="260" r:id="rId6"/>
    <p:sldId id="324" r:id="rId7"/>
    <p:sldId id="325" r:id="rId8"/>
    <p:sldId id="262" r:id="rId9"/>
    <p:sldId id="322" r:id="rId10"/>
    <p:sldId id="323" r:id="rId11"/>
    <p:sldId id="263" r:id="rId12"/>
    <p:sldId id="320" r:id="rId13"/>
    <p:sldId id="321" r:id="rId14"/>
    <p:sldId id="264" r:id="rId15"/>
    <p:sldId id="318" r:id="rId16"/>
    <p:sldId id="319" r:id="rId17"/>
    <p:sldId id="265" r:id="rId18"/>
    <p:sldId id="316" r:id="rId19"/>
    <p:sldId id="317" r:id="rId20"/>
    <p:sldId id="266" r:id="rId21"/>
    <p:sldId id="314" r:id="rId22"/>
    <p:sldId id="315" r:id="rId23"/>
    <p:sldId id="267" r:id="rId24"/>
    <p:sldId id="312" r:id="rId25"/>
    <p:sldId id="313" r:id="rId26"/>
    <p:sldId id="268" r:id="rId27"/>
    <p:sldId id="310" r:id="rId28"/>
    <p:sldId id="311" r:id="rId29"/>
    <p:sldId id="269" r:id="rId30"/>
    <p:sldId id="308" r:id="rId31"/>
    <p:sldId id="309" r:id="rId32"/>
    <p:sldId id="270" r:id="rId33"/>
    <p:sldId id="306" r:id="rId34"/>
    <p:sldId id="307" r:id="rId35"/>
    <p:sldId id="271" r:id="rId36"/>
    <p:sldId id="304" r:id="rId37"/>
    <p:sldId id="305" r:id="rId38"/>
    <p:sldId id="272" r:id="rId39"/>
    <p:sldId id="302" r:id="rId40"/>
    <p:sldId id="303" r:id="rId41"/>
    <p:sldId id="273" r:id="rId42"/>
    <p:sldId id="300" r:id="rId43"/>
    <p:sldId id="301" r:id="rId44"/>
    <p:sldId id="274" r:id="rId45"/>
    <p:sldId id="298" r:id="rId46"/>
    <p:sldId id="299" r:id="rId47"/>
    <p:sldId id="275" r:id="rId48"/>
    <p:sldId id="296" r:id="rId49"/>
    <p:sldId id="297" r:id="rId50"/>
    <p:sldId id="276" r:id="rId51"/>
    <p:sldId id="294" r:id="rId52"/>
    <p:sldId id="295" r:id="rId53"/>
    <p:sldId id="277" r:id="rId54"/>
    <p:sldId id="292" r:id="rId55"/>
    <p:sldId id="293" r:id="rId56"/>
    <p:sldId id="278" r:id="rId57"/>
    <p:sldId id="290" r:id="rId58"/>
    <p:sldId id="291" r:id="rId59"/>
    <p:sldId id="279" r:id="rId60"/>
    <p:sldId id="288" r:id="rId61"/>
    <p:sldId id="289" r:id="rId62"/>
    <p:sldId id="280" r:id="rId63"/>
    <p:sldId id="286" r:id="rId64"/>
    <p:sldId id="287" r:id="rId65"/>
    <p:sldId id="281" r:id="rId66"/>
    <p:sldId id="284" r:id="rId67"/>
    <p:sldId id="285" r:id="rId68"/>
    <p:sldId id="282" r:id="rId69"/>
    <p:sldId id="283" r:id="rId70"/>
    <p:sldId id="261" r:id="rId71"/>
  </p:sldIdLst>
  <p:sldSz cx="10058400" cy="7772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65" d="100"/>
          <a:sy n="65" d="100"/>
        </p:scale>
        <p:origin x="13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278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34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62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95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192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74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87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2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750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62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8043" y="413808"/>
            <a:ext cx="2168843" cy="6586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29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F22FB-2479-4524-98C5-D4148CA6CB7C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10B06-E120-46C2-8F2B-BCCEDD675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50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3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4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4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4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4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5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5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6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7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5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6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9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6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59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63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6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6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6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66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6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6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6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slide" Target="slide69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68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2193326" y="1846093"/>
            <a:ext cx="56717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CFF"/>
                </a:solidFill>
                <a:latin typeface="KG Summer Sunshine Blackout" panose="02000000000000000000" pitchFamily="2" charset="0"/>
              </a:rPr>
              <a:t>To, Too or Two</a:t>
            </a:r>
          </a:p>
        </p:txBody>
      </p:sp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FD1465EA-CA2D-466F-9DB9-5DC841A7E112}"/>
              </a:ext>
            </a:extLst>
          </p:cNvPr>
          <p:cNvSpPr txBox="1"/>
          <p:nvPr/>
        </p:nvSpPr>
        <p:spPr>
          <a:xfrm>
            <a:off x="2258213" y="4136583"/>
            <a:ext cx="58961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CFFCC"/>
                </a:solidFill>
                <a:latin typeface="KG Summer Sunshine Blackout" panose="02000000000000000000" pitchFamily="2" charset="0"/>
              </a:rPr>
              <a:t>Click here to Start</a:t>
            </a:r>
          </a:p>
        </p:txBody>
      </p:sp>
    </p:spTree>
    <p:extLst>
      <p:ext uri="{BB962C8B-B14F-4D97-AF65-F5344CB8AC3E}">
        <p14:creationId xmlns:p14="http://schemas.microsoft.com/office/powerpoint/2010/main" val="2766872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4201944" y="1237039"/>
            <a:ext cx="150291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to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2115878" y="2223347"/>
            <a:ext cx="58266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KG Be Still And Know" panose="02000503000000020004" pitchFamily="2" charset="0"/>
              </a:rPr>
              <a:t>To shows a direction or a person receiving something.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C93997-6ACF-40E9-AE89-A9526145EF45}"/>
              </a:ext>
            </a:extLst>
          </p:cNvPr>
          <p:cNvSpPr txBox="1"/>
          <p:nvPr/>
        </p:nvSpPr>
        <p:spPr>
          <a:xfrm>
            <a:off x="1835122" y="4162339"/>
            <a:ext cx="63881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will walk to the library.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36BA5600-DFCD-4BC5-8288-7301E1A0D5B3}"/>
              </a:ext>
            </a:extLst>
          </p:cNvPr>
          <p:cNvSpPr txBox="1"/>
          <p:nvPr/>
        </p:nvSpPr>
        <p:spPr>
          <a:xfrm>
            <a:off x="2371909" y="5928454"/>
            <a:ext cx="504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KG Summer Sunshine Blackout" panose="02000000000000000000" pitchFamily="2" charset="0"/>
              </a:rPr>
              <a:t>Click here to go to the next slide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2A2DDA-350D-4B7C-A9A3-24981C998A3A}"/>
              </a:ext>
            </a:extLst>
          </p:cNvPr>
          <p:cNvSpPr txBox="1"/>
          <p:nvPr/>
        </p:nvSpPr>
        <p:spPr>
          <a:xfrm>
            <a:off x="1689522" y="4849133"/>
            <a:ext cx="6812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will give this book to her.</a:t>
            </a:r>
          </a:p>
        </p:txBody>
      </p:sp>
    </p:spTree>
    <p:extLst>
      <p:ext uri="{BB962C8B-B14F-4D97-AF65-F5344CB8AC3E}">
        <p14:creationId xmlns:p14="http://schemas.microsoft.com/office/powerpoint/2010/main" val="2776633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3704070" y="1404289"/>
            <a:ext cx="25001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too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1471508" y="2372931"/>
            <a:ext cx="78122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KG Be Still And Know" panose="02000503000000020004" pitchFamily="2" charset="0"/>
              </a:rPr>
              <a:t>Too means in addition to or also.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C93997-6ACF-40E9-AE89-A9526145EF45}"/>
              </a:ext>
            </a:extLst>
          </p:cNvPr>
          <p:cNvSpPr txBox="1"/>
          <p:nvPr/>
        </p:nvSpPr>
        <p:spPr>
          <a:xfrm>
            <a:off x="688922" y="3345088"/>
            <a:ext cx="8617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would like to try that book too.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9BB7DCF-27F5-40D7-9587-F5E337A459FE}"/>
              </a:ext>
            </a:extLst>
          </p:cNvPr>
          <p:cNvSpPr txBox="1"/>
          <p:nvPr/>
        </p:nvSpPr>
        <p:spPr>
          <a:xfrm>
            <a:off x="2563432" y="5532346"/>
            <a:ext cx="504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KG Summer Sunshine Blackout" panose="02000000000000000000" pitchFamily="2" charset="0"/>
              </a:rPr>
              <a:t>Click here to go to the next slide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6597DB-305B-4282-BF2E-F948B609026B}"/>
              </a:ext>
            </a:extLst>
          </p:cNvPr>
          <p:cNvSpPr txBox="1"/>
          <p:nvPr/>
        </p:nvSpPr>
        <p:spPr>
          <a:xfrm>
            <a:off x="720554" y="4175468"/>
            <a:ext cx="8617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have too many books.</a:t>
            </a:r>
          </a:p>
        </p:txBody>
      </p:sp>
    </p:spTree>
    <p:extLst>
      <p:ext uri="{BB962C8B-B14F-4D97-AF65-F5344CB8AC3E}">
        <p14:creationId xmlns:p14="http://schemas.microsoft.com/office/powerpoint/2010/main" val="3265886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4032988" y="1425627"/>
            <a:ext cx="19177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two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1939666" y="2455859"/>
            <a:ext cx="617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KG Be Still And Know" panose="02000503000000020004" pitchFamily="2" charset="0"/>
              </a:rPr>
              <a:t>Two is a number.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C93997-6ACF-40E9-AE89-A9526145EF45}"/>
              </a:ext>
            </a:extLst>
          </p:cNvPr>
          <p:cNvSpPr txBox="1"/>
          <p:nvPr/>
        </p:nvSpPr>
        <p:spPr>
          <a:xfrm>
            <a:off x="2460889" y="3886200"/>
            <a:ext cx="52155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will read two books.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BE61355-40AE-4346-9683-230DFD7352E2}"/>
              </a:ext>
            </a:extLst>
          </p:cNvPr>
          <p:cNvSpPr txBox="1"/>
          <p:nvPr/>
        </p:nvSpPr>
        <p:spPr>
          <a:xfrm>
            <a:off x="2507915" y="5563697"/>
            <a:ext cx="504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KG Summer Sunshine Blackout" panose="02000000000000000000" pitchFamily="2" charset="0"/>
              </a:rPr>
              <a:t>Click here to go to the next slide</a:t>
            </a:r>
          </a:p>
        </p:txBody>
      </p:sp>
    </p:spTree>
    <p:extLst>
      <p:ext uri="{BB962C8B-B14F-4D97-AF65-F5344CB8AC3E}">
        <p14:creationId xmlns:p14="http://schemas.microsoft.com/office/powerpoint/2010/main" val="1399426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546642" y="1563189"/>
            <a:ext cx="69651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think I had ________ much ice cream.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2023267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565586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65540" y="2428158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2307855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786999" y="1625891"/>
            <a:ext cx="66254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will go ________ the ice cream store after school.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4076711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3179996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871783" y="2475185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3315403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64654" y="1505713"/>
            <a:ext cx="5993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Can I have ________ scoops of ice cream?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3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2482927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1984879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871783" y="2475185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2488149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2027356" y="1604991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would like ________ toppings on my ice cream.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3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2300514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1950059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96891" y="2381132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2977153" y="4364734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2897203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81705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Would you like ________ come with me?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77522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1405905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44639" y="2490860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6056524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690711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There is ________ much ice cream for me to eat it all.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1369067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2950427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60315" y="2443834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2897599" y="4443111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16375313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690711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would like ________ help you scoop the ice cream.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32035830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989751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807341" y="2438609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15494786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690711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am going to ask ________ friends to come with me.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3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28249130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19673195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86440" y="2428159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32796310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690711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like ________ order ice cream in a bowl.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59790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36476105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2743281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86440" y="2496086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16251941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331820"/>
            <a:ext cx="6217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Oops! I think I put ________ many sprinkles on my ice cream.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33966180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41015551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96890" y="2496086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41470535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690711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Do you know how ________ get to the ice cream shop?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6143024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6652231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81215" y="2396808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11426726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2150146" y="1414703"/>
            <a:ext cx="5609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Can I get ________ flavors of ice cream?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417524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3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9250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37557054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23943961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55090" y="2464735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26017315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51591" y="1618419"/>
            <a:ext cx="6155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Can my friend come ________?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39341816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3617464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00532" y="2315345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38220967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562073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found ________ chairs for the table.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3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23836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180837409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42681956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00532" y="2407258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9426533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There are ________ people working at the store.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3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284138720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27904623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00532" y="2475185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21216613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will ask the worker ________ order more chocolate ice cream.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13617378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1699302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44639" y="2417708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11341262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How do I get ________ the ice cream shop?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23836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51594022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17409726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75990" y="2469960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9503892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The ice cream shop is ________ busy right now.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15841325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399908730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55090" y="2438609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199567865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 would like ________ try a new flavor of ice cream.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254065113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209421037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00532" y="2480410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2923724" y="4369960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189119551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What are your ________ favorite ice cream flavors?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3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55927072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258296797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44640" y="2543111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307509649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It is ________ hot outside. I need some ice cream to cool off.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49666777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141936212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655812" y="2433384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3148405" y="4349059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to the next sentence.</a:t>
            </a:r>
          </a:p>
        </p:txBody>
      </p:sp>
    </p:spTree>
    <p:extLst>
      <p:ext uri="{BB962C8B-B14F-4D97-AF65-F5344CB8AC3E}">
        <p14:creationId xmlns:p14="http://schemas.microsoft.com/office/powerpoint/2010/main" val="31736877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76D3B-B85F-4AA9-9CB4-4504C0AB69A1}"/>
              </a:ext>
            </a:extLst>
          </p:cNvPr>
          <p:cNvSpPr txBox="1"/>
          <p:nvPr/>
        </p:nvSpPr>
        <p:spPr>
          <a:xfrm>
            <a:off x="1920240" y="1470276"/>
            <a:ext cx="6217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Will you go with me ________ the new ice cream shop Saturday?</a:t>
            </a:r>
          </a:p>
        </p:txBody>
      </p:sp>
      <p:sp>
        <p:nvSpPr>
          <p:cNvPr id="3" name="TextBox 2">
            <a:hlinkClick r:id="rId3" action="ppaction://hlinksldjump"/>
            <a:extLst>
              <a:ext uri="{FF2B5EF4-FFF2-40B4-BE49-F238E27FC236}">
                <a16:creationId xmlns:a16="http://schemas.microsoft.com/office/drawing/2014/main" id="{12E07059-40CF-4074-BC70-6704A47B86C3}"/>
              </a:ext>
            </a:extLst>
          </p:cNvPr>
          <p:cNvSpPr txBox="1"/>
          <p:nvPr/>
        </p:nvSpPr>
        <p:spPr>
          <a:xfrm>
            <a:off x="2240408" y="3385916"/>
            <a:ext cx="1168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LcPeriod"/>
            </a:pPr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to</a:t>
            </a:r>
          </a:p>
        </p:txBody>
      </p:sp>
      <p:sp>
        <p:nvSpPr>
          <p:cNvPr id="4" name="TextBox 3">
            <a:hlinkClick r:id="rId4" action="ppaction://hlinksldjump"/>
            <a:extLst>
              <a:ext uri="{FF2B5EF4-FFF2-40B4-BE49-F238E27FC236}">
                <a16:creationId xmlns:a16="http://schemas.microsoft.com/office/drawing/2014/main" id="{461312AD-4919-439E-8731-647EEE97354B}"/>
              </a:ext>
            </a:extLst>
          </p:cNvPr>
          <p:cNvSpPr txBox="1"/>
          <p:nvPr/>
        </p:nvSpPr>
        <p:spPr>
          <a:xfrm>
            <a:off x="2240408" y="4354876"/>
            <a:ext cx="1370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b. too</a:t>
            </a:r>
          </a:p>
        </p:txBody>
      </p:sp>
      <p:sp>
        <p:nvSpPr>
          <p:cNvPr id="5" name="TextBox 4">
            <a:hlinkClick r:id="rId4" action="ppaction://hlinksldjump"/>
            <a:extLst>
              <a:ext uri="{FF2B5EF4-FFF2-40B4-BE49-F238E27FC236}">
                <a16:creationId xmlns:a16="http://schemas.microsoft.com/office/drawing/2014/main" id="{D10B6C35-4FA7-4CCE-937A-FA703B25E109}"/>
              </a:ext>
            </a:extLst>
          </p:cNvPr>
          <p:cNvSpPr txBox="1"/>
          <p:nvPr/>
        </p:nvSpPr>
        <p:spPr>
          <a:xfrm>
            <a:off x="2240408" y="5300977"/>
            <a:ext cx="1427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KG Be Still And Know" panose="02000503000000020004" pitchFamily="2" charset="0"/>
              </a:rPr>
              <a:t>c. two</a:t>
            </a:r>
          </a:p>
        </p:txBody>
      </p:sp>
    </p:spTree>
    <p:extLst>
      <p:ext uri="{BB962C8B-B14F-4D97-AF65-F5344CB8AC3E}">
        <p14:creationId xmlns:p14="http://schemas.microsoft.com/office/powerpoint/2010/main" val="33117505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CAE2A5F-0FAC-4DCF-BBAA-59C1D81B772C}"/>
              </a:ext>
            </a:extLst>
          </p:cNvPr>
          <p:cNvSpPr txBox="1"/>
          <p:nvPr/>
        </p:nvSpPr>
        <p:spPr>
          <a:xfrm>
            <a:off x="3207679" y="2438609"/>
            <a:ext cx="355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Oops!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8CD3EAFE-9CC6-4ADC-841D-9DE26F686ADD}"/>
              </a:ext>
            </a:extLst>
          </p:cNvPr>
          <p:cNvSpPr txBox="1"/>
          <p:nvPr/>
        </p:nvSpPr>
        <p:spPr>
          <a:xfrm>
            <a:off x="2704268" y="4296808"/>
            <a:ext cx="4649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try again.</a:t>
            </a:r>
          </a:p>
        </p:txBody>
      </p:sp>
    </p:spTree>
    <p:extLst>
      <p:ext uri="{BB962C8B-B14F-4D97-AF65-F5344CB8AC3E}">
        <p14:creationId xmlns:p14="http://schemas.microsoft.com/office/powerpoint/2010/main" val="204432972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1CC533-501D-4F7A-9BDC-610EF6E7CF27}"/>
              </a:ext>
            </a:extLst>
          </p:cNvPr>
          <p:cNvSpPr txBox="1"/>
          <p:nvPr/>
        </p:nvSpPr>
        <p:spPr>
          <a:xfrm>
            <a:off x="1760315" y="2485635"/>
            <a:ext cx="66573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Summer Sunshine Blackout" panose="02000000000000000000" pitchFamily="2" charset="0"/>
              </a:rPr>
              <a:t>Very cool!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71967D-A045-432D-B3C9-3256B5FAADE6}"/>
              </a:ext>
            </a:extLst>
          </p:cNvPr>
          <p:cNvSpPr txBox="1"/>
          <p:nvPr/>
        </p:nvSpPr>
        <p:spPr>
          <a:xfrm>
            <a:off x="2977153" y="4584190"/>
            <a:ext cx="4104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KG Be Still And Know" panose="02000503000000020004" pitchFamily="2" charset="0"/>
              </a:rPr>
              <a:t>Click here to go back to the beginning.</a:t>
            </a:r>
          </a:p>
        </p:txBody>
      </p:sp>
    </p:spTree>
    <p:extLst>
      <p:ext uri="{BB962C8B-B14F-4D97-AF65-F5344CB8AC3E}">
        <p14:creationId xmlns:p14="http://schemas.microsoft.com/office/powerpoint/2010/main" val="4207699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585</TotalTime>
  <Words>920</Words>
  <Application>Microsoft Office PowerPoint</Application>
  <PresentationFormat>Custom</PresentationFormat>
  <Paragraphs>192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6" baseType="lpstr">
      <vt:lpstr>Arial</vt:lpstr>
      <vt:lpstr>Calibri</vt:lpstr>
      <vt:lpstr>Calibri Light</vt:lpstr>
      <vt:lpstr>KG Be Still And Know</vt:lpstr>
      <vt:lpstr>KG Summer Sunshine Blackout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Cathy Henry</dc:creator>
  <cp:lastModifiedBy>Emily Fenner</cp:lastModifiedBy>
  <cp:revision>19</cp:revision>
  <dcterms:created xsi:type="dcterms:W3CDTF">2018-09-04T15:29:36Z</dcterms:created>
  <dcterms:modified xsi:type="dcterms:W3CDTF">2020-06-29T13:05:16Z</dcterms:modified>
</cp:coreProperties>
</file>