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230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067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649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592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322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60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774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904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280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49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81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75F75-609B-4B99-BBE9-3CD528A2A50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F6E5F-B625-4B3E-B28D-A3B7E94F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5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441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095A92CCEF5848BC4398129142D420" ma:contentTypeVersion="31" ma:contentTypeDescription="Create a new document." ma:contentTypeScope="" ma:versionID="29b18c1a75f6c84c1966fbfad71d0878">
  <xsd:schema xmlns:xsd="http://www.w3.org/2001/XMLSchema" xmlns:xs="http://www.w3.org/2001/XMLSchema" xmlns:p="http://schemas.microsoft.com/office/2006/metadata/properties" xmlns:ns3="da4c4525-20f0-4344-92dd-602b668e2295" xmlns:ns4="556c4d19-fe6f-4d78-8737-409e538888ad" targetNamespace="http://schemas.microsoft.com/office/2006/metadata/properties" ma:root="true" ma:fieldsID="f4f5a556c61d5847b9bc8e114fc446bf" ns3:_="" ns4:_="">
    <xsd:import namespace="da4c4525-20f0-4344-92dd-602b668e2295"/>
    <xsd:import namespace="556c4d19-fe6f-4d78-8737-409e538888ad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TeamsChannelId" minOccurs="0"/>
                <xsd:element ref="ns3:Math_Settings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4c4525-20f0-4344-92dd-602b668e2295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OCR" ma:index="3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31" nillable="true" ma:displayName="MediaServiceLocation" ma:internalName="MediaServiceLocation" ma:readOnly="true">
      <xsd:simpleType>
        <xsd:restriction base="dms:Text"/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Math_Settings" ma:index="33" nillable="true" ma:displayName="Math Settings" ma:internalName="Math_Settings">
      <xsd:simpleType>
        <xsd:restriction base="dms:Text"/>
      </xsd:simpleType>
    </xsd:element>
    <xsd:element name="IsNotebookLocked" ma:index="34" nillable="true" ma:displayName="Is Notebook Locked" ma:internalName="IsNotebookLocked">
      <xsd:simpleType>
        <xsd:restriction base="dms:Boolean"/>
      </xsd:simpleType>
    </xsd:element>
    <xsd:element name="MediaServiceGenerationTime" ma:index="3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6c4d19-fe6f-4d78-8737-409e538888ad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s xmlns="da4c4525-20f0-4344-92dd-602b668e2295" xsi:nil="true"/>
    <NotebookType xmlns="da4c4525-20f0-4344-92dd-602b668e2295" xsi:nil="true"/>
    <FolderType xmlns="da4c4525-20f0-4344-92dd-602b668e2295" xsi:nil="true"/>
    <CultureName xmlns="da4c4525-20f0-4344-92dd-602b668e2295" xsi:nil="true"/>
    <Student_Groups xmlns="da4c4525-20f0-4344-92dd-602b668e2295">
      <UserInfo>
        <DisplayName/>
        <AccountId xsi:nil="true"/>
        <AccountType/>
      </UserInfo>
    </Student_Groups>
    <Invited_Teachers xmlns="da4c4525-20f0-4344-92dd-602b668e2295" xsi:nil="true"/>
    <DefaultSectionNames xmlns="da4c4525-20f0-4344-92dd-602b668e2295" xsi:nil="true"/>
    <Owner xmlns="da4c4525-20f0-4344-92dd-602b668e2295">
      <UserInfo>
        <DisplayName/>
        <AccountId xsi:nil="true"/>
        <AccountType/>
      </UserInfo>
    </Owner>
    <Teachers xmlns="da4c4525-20f0-4344-92dd-602b668e2295">
      <UserInfo>
        <DisplayName/>
        <AccountId xsi:nil="true"/>
        <AccountType/>
      </UserInfo>
    </Teachers>
    <Students xmlns="da4c4525-20f0-4344-92dd-602b668e2295">
      <UserInfo>
        <DisplayName/>
        <AccountId xsi:nil="true"/>
        <AccountType/>
      </UserInfo>
    </Students>
    <TeamsChannelId xmlns="da4c4525-20f0-4344-92dd-602b668e2295" xsi:nil="true"/>
    <Has_Teacher_Only_SectionGroup xmlns="da4c4525-20f0-4344-92dd-602b668e2295" xsi:nil="true"/>
    <Math_Settings xmlns="da4c4525-20f0-4344-92dd-602b668e2295" xsi:nil="true"/>
    <AppVersion xmlns="da4c4525-20f0-4344-92dd-602b668e2295" xsi:nil="true"/>
    <IsNotebookLocked xmlns="da4c4525-20f0-4344-92dd-602b668e2295" xsi:nil="true"/>
    <Is_Collaboration_Space_Locked xmlns="da4c4525-20f0-4344-92dd-602b668e2295" xsi:nil="true"/>
    <Invited_Students xmlns="da4c4525-20f0-4344-92dd-602b668e2295" xsi:nil="true"/>
    <Self_Registration_Enabled xmlns="da4c4525-20f0-4344-92dd-602b668e2295" xsi:nil="true"/>
  </documentManagement>
</p:properties>
</file>

<file path=customXml/itemProps1.xml><?xml version="1.0" encoding="utf-8"?>
<ds:datastoreItem xmlns:ds="http://schemas.openxmlformats.org/officeDocument/2006/customXml" ds:itemID="{B92ADECB-AAAA-4F78-9745-1D0748572D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4c4525-20f0-4344-92dd-602b668e2295"/>
    <ds:schemaRef ds:uri="556c4d19-fe6f-4d78-8737-409e538888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F1A501-C283-4192-A0C3-51874070399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A8CB9F1-D976-4927-B52F-9D76CBDB1061}">
  <ds:schemaRefs>
    <ds:schemaRef ds:uri="da4c4525-20f0-4344-92dd-602b668e2295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56c4d19-fe6f-4d78-8737-409e538888ad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Mackrell</dc:creator>
  <cp:lastModifiedBy>Kate Mackrell</cp:lastModifiedBy>
  <cp:revision>1</cp:revision>
  <dcterms:created xsi:type="dcterms:W3CDTF">2021-02-23T08:41:37Z</dcterms:created>
  <dcterms:modified xsi:type="dcterms:W3CDTF">2021-02-23T08:42:11Z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0x010100D3095A92CCEF5848BC4398129142D420</vt:lpwstr>
  </property>
</Properties>
</file>