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9290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97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6318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10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537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4421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799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869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402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801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639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380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0212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218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94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964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1B6B8-7D57-438E-9CF4-C760A7B83699}" type="datetimeFigureOut">
              <a:rPr lang="en-GB" smtClean="0"/>
              <a:t>16/05/2021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0C056268-A760-4253-8C1D-F62D2ABC1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16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17566" y="2899953"/>
            <a:ext cx="9966335" cy="1646302"/>
          </a:xfrm>
        </p:spPr>
        <p:txBody>
          <a:bodyPr/>
          <a:lstStyle/>
          <a:p>
            <a:r>
              <a:rPr lang="en-GB" u="sng" dirty="0" smtClean="0">
                <a:latin typeface="HfW cursive" panose="00000500000000000000" pitchFamily="2" charset="0"/>
              </a:rPr>
              <a:t>Monday 17</a:t>
            </a:r>
            <a:r>
              <a:rPr lang="en-GB" u="sng" baseline="30000" dirty="0" smtClean="0">
                <a:latin typeface="HfW cursive" panose="00000500000000000000" pitchFamily="2" charset="0"/>
              </a:rPr>
              <a:t>th</a:t>
            </a:r>
            <a:r>
              <a:rPr lang="en-GB" u="sng" dirty="0" smtClean="0">
                <a:latin typeface="HfW cursive" panose="00000500000000000000" pitchFamily="2" charset="0"/>
              </a:rPr>
              <a:t> May 2021</a:t>
            </a:r>
            <a:br>
              <a:rPr lang="en-GB" u="sng" dirty="0" smtClean="0">
                <a:latin typeface="HfW cursive" panose="00000500000000000000" pitchFamily="2" charset="0"/>
              </a:rPr>
            </a:br>
            <a:r>
              <a:rPr lang="en-GB" u="sng" dirty="0">
                <a:latin typeface="HfW cursive" panose="00000500000000000000" pitchFamily="2" charset="0"/>
              </a:rPr>
              <a:t>L.O: </a:t>
            </a:r>
            <a:r>
              <a:rPr lang="en-GB" u="sng" dirty="0" smtClean="0">
                <a:latin typeface="HfW cursive" panose="00000500000000000000" pitchFamily="2" charset="0"/>
              </a:rPr>
              <a:t>To write with purpose</a:t>
            </a:r>
            <a:br>
              <a:rPr lang="en-GB" u="sng" dirty="0" smtClean="0">
                <a:latin typeface="HfW cursive" panose="00000500000000000000" pitchFamily="2" charset="0"/>
              </a:rPr>
            </a:br>
            <a:r>
              <a:rPr lang="en-GB" u="sng" dirty="0" smtClean="0">
                <a:latin typeface="HfW cursive" panose="00000500000000000000" pitchFamily="2" charset="0"/>
              </a:rPr>
              <a:t>C: Persuasive </a:t>
            </a:r>
            <a:r>
              <a:rPr lang="en-GB" u="sng" dirty="0">
                <a:latin typeface="HfW cursive" panose="00000500000000000000" pitchFamily="2" charset="0"/>
              </a:rPr>
              <a:t>L</a:t>
            </a:r>
            <a:r>
              <a:rPr lang="en-GB" u="sng" dirty="0" smtClean="0">
                <a:latin typeface="HfW cursive" panose="00000500000000000000" pitchFamily="2" charset="0"/>
              </a:rPr>
              <a:t>etter</a:t>
            </a:r>
            <a:endParaRPr lang="en-GB" u="sng" dirty="0">
              <a:latin typeface="HfW cursive" panose="00000500000000000000" pitchFamily="2" charset="0"/>
            </a:endParaRPr>
          </a:p>
        </p:txBody>
      </p:sp>
      <p:pic>
        <p:nvPicPr>
          <p:cNvPr id="1034" name="Picture 10" descr="World Earth D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8" b="90000" l="3000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51" y="4152595"/>
            <a:ext cx="2766891" cy="270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844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218" y="3366655"/>
            <a:ext cx="8869069" cy="2163273"/>
          </a:xfrm>
        </p:spPr>
        <p:txBody>
          <a:bodyPr/>
          <a:lstStyle/>
          <a:p>
            <a:r>
              <a:rPr lang="en-GB" dirty="0" smtClean="0">
                <a:latin typeface="HfW cursive" panose="00000500000000000000" pitchFamily="2" charset="0"/>
              </a:rPr>
              <a:t>Today we are going to look at lots of different letters. Can you spend ten minutes reading through them with your partner?</a:t>
            </a:r>
            <a:endParaRPr lang="en-GB" dirty="0">
              <a:latin typeface="HfW cursive" panose="00000500000000000000" pitchFamily="2" charset="0"/>
            </a:endParaRPr>
          </a:p>
        </p:txBody>
      </p:sp>
      <p:pic>
        <p:nvPicPr>
          <p:cNvPr id="1034" name="Picture 10" descr="World Earth D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8" b="90000" l="3000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18" y="4767239"/>
            <a:ext cx="2058419" cy="201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700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2836" y="5167746"/>
            <a:ext cx="8869069" cy="2163273"/>
          </a:xfrm>
        </p:spPr>
        <p:txBody>
          <a:bodyPr/>
          <a:lstStyle/>
          <a:p>
            <a:pPr algn="l"/>
            <a:r>
              <a:rPr lang="en-US" dirty="0">
                <a:latin typeface="HfW cursive" panose="00000500000000000000" pitchFamily="2" charset="0"/>
              </a:rPr>
              <a:t>Let’s try to sort them in different ways</a:t>
            </a:r>
            <a:r>
              <a:rPr lang="en-US" dirty="0" smtClean="0">
                <a:latin typeface="HfW cursive" panose="00000500000000000000" pitchFamily="2" charset="0"/>
              </a:rPr>
              <a:t>.</a:t>
            </a:r>
            <a:br>
              <a:rPr lang="en-US" dirty="0" smtClean="0">
                <a:latin typeface="HfW cursive" panose="00000500000000000000" pitchFamily="2" charset="0"/>
              </a:rPr>
            </a:br>
            <a:r>
              <a:rPr lang="en-US" dirty="0">
                <a:latin typeface="HfW cursive" panose="00000500000000000000" pitchFamily="2" charset="0"/>
              </a:rPr>
              <a:t/>
            </a:r>
            <a:br>
              <a:rPr lang="en-US" dirty="0">
                <a:latin typeface="HfW cursive" panose="00000500000000000000" pitchFamily="2" charset="0"/>
              </a:rPr>
            </a:br>
            <a:r>
              <a:rPr lang="en-US" dirty="0" smtClean="0">
                <a:latin typeface="HfW cursive" panose="00000500000000000000" pitchFamily="2" charset="0"/>
              </a:rPr>
              <a:t> </a:t>
            </a:r>
            <a:r>
              <a:rPr lang="en-US" dirty="0">
                <a:latin typeface="HfW cursive" panose="00000500000000000000" pitchFamily="2" charset="0"/>
              </a:rPr>
              <a:t>Can you think about any ways we could sort them? </a:t>
            </a:r>
            <a:r>
              <a:rPr lang="en-GB" dirty="0">
                <a:latin typeface="HfW cursive" panose="00000500000000000000" pitchFamily="2" charset="0"/>
              </a:rPr>
              <a:t/>
            </a:r>
            <a:br>
              <a:rPr lang="en-GB" dirty="0">
                <a:latin typeface="HfW cursive" panose="00000500000000000000" pitchFamily="2" charset="0"/>
              </a:rPr>
            </a:br>
            <a:r>
              <a:rPr lang="en-US" dirty="0"/>
              <a:t> </a:t>
            </a:r>
            <a:r>
              <a:rPr lang="en-GB" dirty="0"/>
              <a:t/>
            </a:r>
            <a:br>
              <a:rPr lang="en-GB" dirty="0"/>
            </a:br>
            <a:r>
              <a:rPr lang="en-US" dirty="0" smtClean="0"/>
              <a:t> </a:t>
            </a:r>
            <a:endParaRPr lang="en-GB" dirty="0"/>
          </a:p>
        </p:txBody>
      </p:sp>
      <p:pic>
        <p:nvPicPr>
          <p:cNvPr id="1034" name="Picture 10" descr="World Earth D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8" b="90000" l="3000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382" y="4845323"/>
            <a:ext cx="2058419" cy="201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453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313" y="5043054"/>
            <a:ext cx="8869069" cy="2163273"/>
          </a:xfrm>
        </p:spPr>
        <p:txBody>
          <a:bodyPr/>
          <a:lstStyle/>
          <a:p>
            <a:r>
              <a:rPr lang="en-US" dirty="0"/>
              <a:t> 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>
                <a:latin typeface="HfW cursive" panose="00000500000000000000" pitchFamily="2" charset="0"/>
              </a:rPr>
              <a:t>Let’s </a:t>
            </a:r>
            <a:r>
              <a:rPr lang="en-US" dirty="0">
                <a:latin typeface="HfW cursive" panose="00000500000000000000" pitchFamily="2" charset="0"/>
              </a:rPr>
              <a:t>t</a:t>
            </a:r>
            <a:r>
              <a:rPr lang="en-US" dirty="0" smtClean="0">
                <a:latin typeface="HfW cursive" panose="00000500000000000000" pitchFamily="2" charset="0"/>
              </a:rPr>
              <a:t>ry </a:t>
            </a:r>
            <a:r>
              <a:rPr lang="en-US" dirty="0">
                <a:latin typeface="HfW cursive" panose="00000500000000000000" pitchFamily="2" charset="0"/>
              </a:rPr>
              <a:t>to sort </a:t>
            </a:r>
            <a:r>
              <a:rPr lang="en-US" dirty="0" smtClean="0">
                <a:latin typeface="HfW cursive" panose="00000500000000000000" pitchFamily="2" charset="0"/>
              </a:rPr>
              <a:t>them into </a:t>
            </a:r>
            <a:r>
              <a:rPr lang="en-US" dirty="0">
                <a:latin typeface="HfW cursive" panose="00000500000000000000" pitchFamily="2" charset="0"/>
              </a:rPr>
              <a:t>formal or informal. </a:t>
            </a:r>
            <a:r>
              <a:rPr lang="en-US" dirty="0" smtClean="0">
                <a:latin typeface="HfW cursive" panose="00000500000000000000" pitchFamily="2" charset="0"/>
              </a:rPr>
              <a:t/>
            </a:r>
            <a:br>
              <a:rPr lang="en-US" dirty="0" smtClean="0">
                <a:latin typeface="HfW cursive" panose="00000500000000000000" pitchFamily="2" charset="0"/>
              </a:rPr>
            </a:br>
            <a:r>
              <a:rPr lang="en-US" dirty="0" smtClean="0">
                <a:latin typeface="HfW cursive" panose="00000500000000000000" pitchFamily="2" charset="0"/>
              </a:rPr>
              <a:t/>
            </a:r>
            <a:br>
              <a:rPr lang="en-US" dirty="0" smtClean="0">
                <a:latin typeface="HfW cursive" panose="00000500000000000000" pitchFamily="2" charset="0"/>
              </a:rPr>
            </a:br>
            <a:r>
              <a:rPr lang="en-US" dirty="0" smtClean="0">
                <a:latin typeface="HfW cursive" panose="00000500000000000000" pitchFamily="2" charset="0"/>
              </a:rPr>
              <a:t>What </a:t>
            </a:r>
            <a:r>
              <a:rPr lang="en-US" dirty="0">
                <a:latin typeface="HfW cursive" panose="00000500000000000000" pitchFamily="2" charset="0"/>
              </a:rPr>
              <a:t>clues tell you this? </a:t>
            </a:r>
            <a:r>
              <a:rPr lang="en-GB" dirty="0">
                <a:latin typeface="HfW cursive" panose="00000500000000000000" pitchFamily="2" charset="0"/>
              </a:rPr>
              <a:t/>
            </a:r>
            <a:br>
              <a:rPr lang="en-GB" dirty="0">
                <a:latin typeface="HfW cursive" panose="00000500000000000000" pitchFamily="2" charset="0"/>
              </a:rPr>
            </a:br>
            <a:r>
              <a:rPr lang="en-GB" dirty="0">
                <a:latin typeface="HfW cursive" panose="00000500000000000000" pitchFamily="2" charset="0"/>
              </a:rPr>
              <a:t/>
            </a:r>
            <a:br>
              <a:rPr lang="en-GB" dirty="0">
                <a:latin typeface="HfW cursive" panose="00000500000000000000" pitchFamily="2" charset="0"/>
              </a:rPr>
            </a:br>
            <a:r>
              <a:rPr lang="en-US" dirty="0"/>
              <a:t> </a:t>
            </a:r>
            <a:r>
              <a:rPr lang="en-GB" dirty="0"/>
              <a:t/>
            </a:r>
            <a:br>
              <a:rPr lang="en-GB" dirty="0"/>
            </a:br>
            <a:r>
              <a:rPr lang="en-US" dirty="0" smtClean="0"/>
              <a:t> </a:t>
            </a:r>
            <a:endParaRPr lang="en-GB" dirty="0"/>
          </a:p>
        </p:txBody>
      </p:sp>
      <p:pic>
        <p:nvPicPr>
          <p:cNvPr id="1034" name="Picture 10" descr="World Earth D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8" b="90000" l="3000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382" y="4845323"/>
            <a:ext cx="2058419" cy="201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7549" y="5403272"/>
            <a:ext cx="8869069" cy="2163273"/>
          </a:xfrm>
        </p:spPr>
        <p:txBody>
          <a:bodyPr/>
          <a:lstStyle/>
          <a:p>
            <a:pPr algn="l"/>
            <a:r>
              <a:rPr lang="en-US" dirty="0">
                <a:latin typeface="HfW cursive" panose="00000500000000000000" pitchFamily="2" charset="0"/>
              </a:rPr>
              <a:t> </a:t>
            </a:r>
            <a:r>
              <a:rPr lang="en-GB" dirty="0">
                <a:latin typeface="HfW cursive" panose="00000500000000000000" pitchFamily="2" charset="0"/>
              </a:rPr>
              <a:t/>
            </a:r>
            <a:br>
              <a:rPr lang="en-GB" dirty="0">
                <a:latin typeface="HfW cursive" panose="00000500000000000000" pitchFamily="2" charset="0"/>
              </a:rPr>
            </a:br>
            <a:r>
              <a:rPr lang="en-GB" dirty="0" smtClean="0">
                <a:latin typeface="HfW cursive" panose="00000500000000000000" pitchFamily="2" charset="0"/>
              </a:rPr>
              <a:t>Now let’s try to sort them by their purpose. </a:t>
            </a:r>
            <a:br>
              <a:rPr lang="en-GB" dirty="0" smtClean="0">
                <a:latin typeface="HfW cursive" panose="00000500000000000000" pitchFamily="2" charset="0"/>
              </a:rPr>
            </a:br>
            <a:r>
              <a:rPr lang="en-GB" dirty="0">
                <a:solidFill>
                  <a:srgbClr val="00B0F0"/>
                </a:solidFill>
                <a:latin typeface="HfW cursive" panose="00000500000000000000" pitchFamily="2" charset="0"/>
              </a:rPr>
              <a:t/>
            </a:r>
            <a:br>
              <a:rPr lang="en-GB" dirty="0">
                <a:solidFill>
                  <a:srgbClr val="00B0F0"/>
                </a:solidFill>
                <a:latin typeface="HfW cursive" panose="00000500000000000000" pitchFamily="2" charset="0"/>
              </a:rPr>
            </a:br>
            <a:r>
              <a:rPr lang="en-GB" dirty="0" smtClean="0">
                <a:solidFill>
                  <a:srgbClr val="00B0F0"/>
                </a:solidFill>
                <a:latin typeface="HfW cursive" panose="00000500000000000000" pitchFamily="2" charset="0"/>
              </a:rPr>
              <a:t>Persuade </a:t>
            </a:r>
            <a:r>
              <a:rPr lang="en-GB" dirty="0" smtClean="0">
                <a:latin typeface="HfW cursive" panose="00000500000000000000" pitchFamily="2" charset="0"/>
              </a:rPr>
              <a:t/>
            </a:r>
            <a:br>
              <a:rPr lang="en-GB" dirty="0" smtClean="0">
                <a:latin typeface="HfW cursive" panose="00000500000000000000" pitchFamily="2" charset="0"/>
              </a:rPr>
            </a:br>
            <a:r>
              <a:rPr lang="en-GB" dirty="0" smtClean="0">
                <a:latin typeface="HfW cursive" panose="00000500000000000000" pitchFamily="2" charset="0"/>
              </a:rPr>
              <a:t>Inform</a:t>
            </a:r>
            <a:br>
              <a:rPr lang="en-GB" dirty="0" smtClean="0">
                <a:latin typeface="HfW cursive" panose="00000500000000000000" pitchFamily="2" charset="0"/>
              </a:rPr>
            </a:br>
            <a:r>
              <a:rPr lang="en-GB" dirty="0" smtClean="0">
                <a:solidFill>
                  <a:srgbClr val="7030A0"/>
                </a:solidFill>
                <a:latin typeface="HfW cursive" panose="00000500000000000000" pitchFamily="2" charset="0"/>
              </a:rPr>
              <a:t>Entertain</a:t>
            </a:r>
            <a:r>
              <a:rPr lang="en-GB" dirty="0"/>
              <a:t/>
            </a:r>
            <a:br>
              <a:rPr lang="en-GB" dirty="0"/>
            </a:br>
            <a:r>
              <a:rPr lang="en-US" dirty="0"/>
              <a:t> </a:t>
            </a:r>
            <a:r>
              <a:rPr lang="en-GB" dirty="0"/>
              <a:t/>
            </a:r>
            <a:br>
              <a:rPr lang="en-GB" dirty="0"/>
            </a:br>
            <a:r>
              <a:rPr lang="en-US" dirty="0" smtClean="0"/>
              <a:t> </a:t>
            </a:r>
            <a:endParaRPr lang="en-GB" dirty="0"/>
          </a:p>
        </p:txBody>
      </p:sp>
      <p:pic>
        <p:nvPicPr>
          <p:cNvPr id="1034" name="Picture 10" descr="World Earth D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8" b="90000" l="3000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382" y="4845323"/>
            <a:ext cx="2058419" cy="201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05938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443E85BA137C438EEAFD7FD4AD28F3" ma:contentTypeVersion="17" ma:contentTypeDescription="Create a new document." ma:contentTypeScope="" ma:versionID="59d72ef830b3e7d655a9cff1bd9798a9">
  <xsd:schema xmlns:xsd="http://www.w3.org/2001/XMLSchema" xmlns:xs="http://www.w3.org/2001/XMLSchema" xmlns:p="http://schemas.microsoft.com/office/2006/metadata/properties" xmlns:ns2="b7193443-4924-4c98-83f1-322a08f13154" xmlns:ns3="933c73ff-1f47-478d-836a-52d41c4c8390" targetNamespace="http://schemas.microsoft.com/office/2006/metadata/properties" ma:root="true" ma:fieldsID="ca80607aa85f642b5855281dc31d5a1f" ns2:_="" ns3:_="">
    <xsd:import namespace="b7193443-4924-4c98-83f1-322a08f13154"/>
    <xsd:import namespace="933c73ff-1f47-478d-836a-52d41c4c83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193443-4924-4c98-83f1-322a08f131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9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0" nillable="true" ma:displayName="Tags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Location" ma:index="12" nillable="true" ma:displayName="Location" ma:hidden="true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3c73ff-1f47-478d-836a-52d41c4c8390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BA7096B-2EA7-40AE-BA55-818F5B02D034}"/>
</file>

<file path=customXml/itemProps2.xml><?xml version="1.0" encoding="utf-8"?>
<ds:datastoreItem xmlns:ds="http://schemas.openxmlformats.org/officeDocument/2006/customXml" ds:itemID="{8049985A-D9D3-4EDA-B815-C0C66B344C2E}"/>
</file>

<file path=customXml/itemProps3.xml><?xml version="1.0" encoding="utf-8"?>
<ds:datastoreItem xmlns:ds="http://schemas.openxmlformats.org/officeDocument/2006/customXml" ds:itemID="{54B09EE5-3B92-4D30-8160-A63CEDB6EA75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188</TotalTime>
  <Words>37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HfW cursive</vt:lpstr>
      <vt:lpstr>Trebuchet MS</vt:lpstr>
      <vt:lpstr>Wingdings 3</vt:lpstr>
      <vt:lpstr>Facet</vt:lpstr>
      <vt:lpstr>Monday 17th May 2021 L.O: To write with purpose C: Persuasive Letter</vt:lpstr>
      <vt:lpstr>Today we are going to look at lots of different letters. Can you spend ten minutes reading through them with your partner?</vt:lpstr>
      <vt:lpstr>Let’s try to sort them in different ways.   Can you think about any ways we could sort them?     </vt:lpstr>
      <vt:lpstr>  Let’s try to sort them into formal or informal.   What clues tell you this?      </vt:lpstr>
      <vt:lpstr>  Now let’s try to sort them by their purpose.   Persuade  Inform Entertain  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Monday 17th May 2021 L.O: To write with purpose C: Persuasive Letter</dc:title>
  <dc:creator>Alice Watton</dc:creator>
  <cp:lastModifiedBy>Alice Watton</cp:lastModifiedBy>
  <cp:revision>2</cp:revision>
  <dcterms:created xsi:type="dcterms:W3CDTF">2021-05-16T09:31:52Z</dcterms:created>
  <dcterms:modified xsi:type="dcterms:W3CDTF">2021-05-16T12:40:04Z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0x01010041443E85BA137C438EEAFD7FD4AD28F3</vt:lpwstr>
  </property>
</Properties>
</file>